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4" r:id="rId10"/>
    <p:sldId id="267" r:id="rId11"/>
    <p:sldId id="266" r:id="rId12"/>
    <p:sldId id="268" r:id="rId13"/>
    <p:sldId id="269" r:id="rId14"/>
    <p:sldId id="270" r:id="rId15"/>
    <p:sldId id="271" r:id="rId16"/>
    <p:sldId id="272" r:id="rId17"/>
    <p:sldId id="273" r:id="rId18"/>
    <p:sldId id="274" r:id="rId19"/>
    <p:sldId id="277" r:id="rId20"/>
    <p:sldId id="275" r:id="rId21"/>
    <p:sldId id="276" r:id="rId22"/>
    <p:sldId id="278" r:id="rId23"/>
    <p:sldId id="279"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Noel" userId="c97d4ec6-691b-4269-8690-07d4da695307" providerId="ADAL" clId="{D0DDE119-A330-4E6D-B937-3E9A04BA48BE}"/>
    <pc:docChg chg="undo custSel delSld modSld">
      <pc:chgData name="Eric Noel" userId="c97d4ec6-691b-4269-8690-07d4da695307" providerId="ADAL" clId="{D0DDE119-A330-4E6D-B937-3E9A04BA48BE}" dt="2025-07-30T09:45:52.748" v="3578" actId="20577"/>
      <pc:docMkLst>
        <pc:docMk/>
      </pc:docMkLst>
      <pc:sldChg chg="addSp delSp modSp">
        <pc:chgData name="Eric Noel" userId="c97d4ec6-691b-4269-8690-07d4da695307" providerId="ADAL" clId="{D0DDE119-A330-4E6D-B937-3E9A04BA48BE}" dt="2025-07-30T08:56:48.148" v="3575" actId="1076"/>
        <pc:sldMkLst>
          <pc:docMk/>
          <pc:sldMk cId="2679020518" sldId="256"/>
        </pc:sldMkLst>
        <pc:spChg chg="mod">
          <ac:chgData name="Eric Noel" userId="c97d4ec6-691b-4269-8690-07d4da695307" providerId="ADAL" clId="{D0DDE119-A330-4E6D-B937-3E9A04BA48BE}" dt="2025-07-30T08:56:48.148" v="3575" actId="1076"/>
          <ac:spMkLst>
            <pc:docMk/>
            <pc:sldMk cId="2679020518" sldId="256"/>
            <ac:spMk id="2" creationId="{9801BAF6-4362-48FB-8DEA-B46BCDFE2076}"/>
          </ac:spMkLst>
        </pc:spChg>
        <pc:spChg chg="del">
          <ac:chgData name="Eric Noel" userId="c97d4ec6-691b-4269-8690-07d4da695307" providerId="ADAL" clId="{D0DDE119-A330-4E6D-B937-3E9A04BA48BE}" dt="2025-07-30T08:55:44.557" v="3540" actId="478"/>
          <ac:spMkLst>
            <pc:docMk/>
            <pc:sldMk cId="2679020518" sldId="256"/>
            <ac:spMk id="3" creationId="{9B3AF47E-D525-42D7-B7AD-E033A6DBC108}"/>
          </ac:spMkLst>
        </pc:spChg>
        <pc:picChg chg="add mod">
          <ac:chgData name="Eric Noel" userId="c97d4ec6-691b-4269-8690-07d4da695307" providerId="ADAL" clId="{D0DDE119-A330-4E6D-B937-3E9A04BA48BE}" dt="2025-07-30T08:56:45.092" v="3574" actId="1076"/>
          <ac:picMkLst>
            <pc:docMk/>
            <pc:sldMk cId="2679020518" sldId="256"/>
            <ac:picMk id="5" creationId="{B69C4615-A6D7-43A6-9FC3-3D93A35FF822}"/>
          </ac:picMkLst>
        </pc:picChg>
      </pc:sldChg>
      <pc:sldChg chg="addSp delSp modSp">
        <pc:chgData name="Eric Noel" userId="c97d4ec6-691b-4269-8690-07d4da695307" providerId="ADAL" clId="{D0DDE119-A330-4E6D-B937-3E9A04BA48BE}" dt="2025-07-30T06:44:38.276" v="470" actId="14100"/>
        <pc:sldMkLst>
          <pc:docMk/>
          <pc:sldMk cId="3940126414" sldId="260"/>
        </pc:sldMkLst>
        <pc:spChg chg="mod">
          <ac:chgData name="Eric Noel" userId="c97d4ec6-691b-4269-8690-07d4da695307" providerId="ADAL" clId="{D0DDE119-A330-4E6D-B937-3E9A04BA48BE}" dt="2025-07-30T06:43:17.556" v="453" actId="27636"/>
          <ac:spMkLst>
            <pc:docMk/>
            <pc:sldMk cId="3940126414" sldId="260"/>
            <ac:spMk id="2" creationId="{E40E4A72-765D-493E-9A6B-6D01E1CFB93E}"/>
          </ac:spMkLst>
        </pc:spChg>
        <pc:spChg chg="del">
          <ac:chgData name="Eric Noel" userId="c97d4ec6-691b-4269-8690-07d4da695307" providerId="ADAL" clId="{D0DDE119-A330-4E6D-B937-3E9A04BA48BE}" dt="2025-07-29T15:04:54.829" v="22" actId="478"/>
          <ac:spMkLst>
            <pc:docMk/>
            <pc:sldMk cId="3940126414" sldId="260"/>
            <ac:spMk id="3" creationId="{CD4BD56F-878D-431F-BF94-4375122655C2}"/>
          </ac:spMkLst>
        </pc:spChg>
        <pc:spChg chg="add mod">
          <ac:chgData name="Eric Noel" userId="c97d4ec6-691b-4269-8690-07d4da695307" providerId="ADAL" clId="{D0DDE119-A330-4E6D-B937-3E9A04BA48BE}" dt="2025-07-30T06:43:19.667" v="454" actId="1076"/>
          <ac:spMkLst>
            <pc:docMk/>
            <pc:sldMk cId="3940126414" sldId="260"/>
            <ac:spMk id="6" creationId="{B87D778E-90B0-4875-BA4B-91826ECD45F7}"/>
          </ac:spMkLst>
        </pc:spChg>
        <pc:spChg chg="add mod">
          <ac:chgData name="Eric Noel" userId="c97d4ec6-691b-4269-8690-07d4da695307" providerId="ADAL" clId="{D0DDE119-A330-4E6D-B937-3E9A04BA48BE}" dt="2025-07-30T06:44:01.729" v="461" actId="123"/>
          <ac:spMkLst>
            <pc:docMk/>
            <pc:sldMk cId="3940126414" sldId="260"/>
            <ac:spMk id="21" creationId="{4F29975A-58DA-4B10-9250-3A98662C0B4D}"/>
          </ac:spMkLst>
        </pc:spChg>
        <pc:graphicFrameChg chg="add del mod modGraphic">
          <ac:chgData name="Eric Noel" userId="c97d4ec6-691b-4269-8690-07d4da695307" providerId="ADAL" clId="{D0DDE119-A330-4E6D-B937-3E9A04BA48BE}" dt="2025-07-30T06:39:41.476" v="279" actId="478"/>
          <ac:graphicFrameMkLst>
            <pc:docMk/>
            <pc:sldMk cId="3940126414" sldId="260"/>
            <ac:graphicFrameMk id="3" creationId="{72121FDF-E093-451F-87D9-1C8C60E40727}"/>
          </ac:graphicFrameMkLst>
        </pc:graphicFrameChg>
        <pc:graphicFrameChg chg="add del">
          <ac:chgData name="Eric Noel" userId="c97d4ec6-691b-4269-8690-07d4da695307" providerId="ADAL" clId="{D0DDE119-A330-4E6D-B937-3E9A04BA48BE}" dt="2025-07-30T06:39:47.979" v="281" actId="478"/>
          <ac:graphicFrameMkLst>
            <pc:docMk/>
            <pc:sldMk cId="3940126414" sldId="260"/>
            <ac:graphicFrameMk id="15" creationId="{A2D2BBAF-2408-4896-A6BE-2991299CA072}"/>
          </ac:graphicFrameMkLst>
        </pc:graphicFrameChg>
        <pc:graphicFrameChg chg="add mod modGraphic">
          <ac:chgData name="Eric Noel" userId="c97d4ec6-691b-4269-8690-07d4da695307" providerId="ADAL" clId="{D0DDE119-A330-4E6D-B937-3E9A04BA48BE}" dt="2025-07-30T06:43:24.220" v="455" actId="1076"/>
          <ac:graphicFrameMkLst>
            <pc:docMk/>
            <pc:sldMk cId="3940126414" sldId="260"/>
            <ac:graphicFrameMk id="18" creationId="{D0E4830A-045F-483B-B642-7C2F0CE7DB5F}"/>
          </ac:graphicFrameMkLst>
        </pc:graphicFrameChg>
        <pc:picChg chg="del">
          <ac:chgData name="Eric Noel" userId="c97d4ec6-691b-4269-8690-07d4da695307" providerId="ADAL" clId="{D0DDE119-A330-4E6D-B937-3E9A04BA48BE}" dt="2025-07-29T15:04:57.521" v="23" actId="478"/>
          <ac:picMkLst>
            <pc:docMk/>
            <pc:sldMk cId="3940126414" sldId="260"/>
            <ac:picMk id="5" creationId="{265C39A7-A0FF-45B1-9000-F3075EE19B25}"/>
          </ac:picMkLst>
        </pc:picChg>
        <pc:picChg chg="add del mod">
          <ac:chgData name="Eric Noel" userId="c97d4ec6-691b-4269-8690-07d4da695307" providerId="ADAL" clId="{D0DDE119-A330-4E6D-B937-3E9A04BA48BE}" dt="2025-07-30T06:35:08.846" v="263" actId="478"/>
          <ac:picMkLst>
            <pc:docMk/>
            <pc:sldMk cId="3940126414" sldId="260"/>
            <ac:picMk id="7" creationId="{9FB3CC8D-8888-46B3-B336-392DAABA92FA}"/>
          </ac:picMkLst>
        </pc:picChg>
        <pc:picChg chg="del">
          <ac:chgData name="Eric Noel" userId="c97d4ec6-691b-4269-8690-07d4da695307" providerId="ADAL" clId="{D0DDE119-A330-4E6D-B937-3E9A04BA48BE}" dt="2025-07-29T15:04:58.340" v="24" actId="478"/>
          <ac:picMkLst>
            <pc:docMk/>
            <pc:sldMk cId="3940126414" sldId="260"/>
            <ac:picMk id="9" creationId="{2FFF38FD-21C7-431E-A7D2-9D832724AA96}"/>
          </ac:picMkLst>
        </pc:picChg>
        <pc:picChg chg="del">
          <ac:chgData name="Eric Noel" userId="c97d4ec6-691b-4269-8690-07d4da695307" providerId="ADAL" clId="{D0DDE119-A330-4E6D-B937-3E9A04BA48BE}" dt="2025-07-29T15:04:59.228" v="25" actId="478"/>
          <ac:picMkLst>
            <pc:docMk/>
            <pc:sldMk cId="3940126414" sldId="260"/>
            <ac:picMk id="1028" creationId="{6BF5E490-0542-42E5-ADFA-F7F37939F8BE}"/>
          </ac:picMkLst>
        </pc:picChg>
        <pc:cxnChg chg="add mod">
          <ac:chgData name="Eric Noel" userId="c97d4ec6-691b-4269-8690-07d4da695307" providerId="ADAL" clId="{D0DDE119-A330-4E6D-B937-3E9A04BA48BE}" dt="2025-07-30T06:44:38.276" v="470" actId="14100"/>
          <ac:cxnSpMkLst>
            <pc:docMk/>
            <pc:sldMk cId="3940126414" sldId="260"/>
            <ac:cxnSpMk id="8" creationId="{04FCB3D7-3ADC-4989-9E61-AAD974E6840E}"/>
          </ac:cxnSpMkLst>
        </pc:cxnChg>
        <pc:cxnChg chg="add mod">
          <ac:chgData name="Eric Noel" userId="c97d4ec6-691b-4269-8690-07d4da695307" providerId="ADAL" clId="{D0DDE119-A330-4E6D-B937-3E9A04BA48BE}" dt="2025-07-30T06:44:10.937" v="463" actId="14100"/>
          <ac:cxnSpMkLst>
            <pc:docMk/>
            <pc:sldMk cId="3940126414" sldId="260"/>
            <ac:cxnSpMk id="9" creationId="{6D4BBFF9-092A-486F-B4F2-F81FB6976493}"/>
          </ac:cxnSpMkLst>
        </pc:cxnChg>
        <pc:cxnChg chg="del">
          <ac:chgData name="Eric Noel" userId="c97d4ec6-691b-4269-8690-07d4da695307" providerId="ADAL" clId="{D0DDE119-A330-4E6D-B937-3E9A04BA48BE}" dt="2025-07-29T15:05:03.827" v="26" actId="478"/>
          <ac:cxnSpMkLst>
            <pc:docMk/>
            <pc:sldMk cId="3940126414" sldId="260"/>
            <ac:cxnSpMk id="11" creationId="{AB6E58AE-DEF5-4203-B622-1A9DFAFD29E7}"/>
          </ac:cxnSpMkLst>
        </pc:cxnChg>
        <pc:cxnChg chg="add del">
          <ac:chgData name="Eric Noel" userId="c97d4ec6-691b-4269-8690-07d4da695307" providerId="ADAL" clId="{D0DDE119-A330-4E6D-B937-3E9A04BA48BE}" dt="2025-07-30T06:39:47.979" v="281" actId="478"/>
          <ac:cxnSpMkLst>
            <pc:docMk/>
            <pc:sldMk cId="3940126414" sldId="260"/>
            <ac:cxnSpMk id="16" creationId="{04FCB3D7-3ADC-4989-9E61-AAD974E6840E}"/>
          </ac:cxnSpMkLst>
        </pc:cxnChg>
        <pc:cxnChg chg="add del">
          <ac:chgData name="Eric Noel" userId="c97d4ec6-691b-4269-8690-07d4da695307" providerId="ADAL" clId="{D0DDE119-A330-4E6D-B937-3E9A04BA48BE}" dt="2025-07-30T06:39:47.979" v="281" actId="478"/>
          <ac:cxnSpMkLst>
            <pc:docMk/>
            <pc:sldMk cId="3940126414" sldId="260"/>
            <ac:cxnSpMk id="17" creationId="{6D4BBFF9-092A-486F-B4F2-F81FB6976493}"/>
          </ac:cxnSpMkLst>
        </pc:cxnChg>
        <pc:cxnChg chg="add del">
          <ac:chgData name="Eric Noel" userId="c97d4ec6-691b-4269-8690-07d4da695307" providerId="ADAL" clId="{D0DDE119-A330-4E6D-B937-3E9A04BA48BE}" dt="2025-07-30T06:40:14.697" v="288" actId="478"/>
          <ac:cxnSpMkLst>
            <pc:docMk/>
            <pc:sldMk cId="3940126414" sldId="260"/>
            <ac:cxnSpMk id="19" creationId="{04FCB3D7-3ADC-4989-9E61-AAD974E6840E}"/>
          </ac:cxnSpMkLst>
        </pc:cxnChg>
        <pc:cxnChg chg="add del">
          <ac:chgData name="Eric Noel" userId="c97d4ec6-691b-4269-8690-07d4da695307" providerId="ADAL" clId="{D0DDE119-A330-4E6D-B937-3E9A04BA48BE}" dt="2025-07-30T06:40:16.255" v="289" actId="478"/>
          <ac:cxnSpMkLst>
            <pc:docMk/>
            <pc:sldMk cId="3940126414" sldId="260"/>
            <ac:cxnSpMk id="20" creationId="{6D4BBFF9-092A-486F-B4F2-F81FB6976493}"/>
          </ac:cxnSpMkLst>
        </pc:cxnChg>
      </pc:sldChg>
      <pc:sldChg chg="addSp modSp">
        <pc:chgData name="Eric Noel" userId="c97d4ec6-691b-4269-8690-07d4da695307" providerId="ADAL" clId="{D0DDE119-A330-4E6D-B937-3E9A04BA48BE}" dt="2025-07-30T07:06:05.040" v="796" actId="1076"/>
        <pc:sldMkLst>
          <pc:docMk/>
          <pc:sldMk cId="2670470111" sldId="264"/>
        </pc:sldMkLst>
        <pc:spChg chg="mod">
          <ac:chgData name="Eric Noel" userId="c97d4ec6-691b-4269-8690-07d4da695307" providerId="ADAL" clId="{D0DDE119-A330-4E6D-B937-3E9A04BA48BE}" dt="2025-07-30T06:47:12.415" v="476" actId="113"/>
          <ac:spMkLst>
            <pc:docMk/>
            <pc:sldMk cId="2670470111" sldId="264"/>
            <ac:spMk id="2" creationId="{00000000-0000-0000-0000-000000000000}"/>
          </ac:spMkLst>
        </pc:spChg>
        <pc:spChg chg="mod">
          <ac:chgData name="Eric Noel" userId="c97d4ec6-691b-4269-8690-07d4da695307" providerId="ADAL" clId="{D0DDE119-A330-4E6D-B937-3E9A04BA48BE}" dt="2025-07-30T06:47:55.667" v="480" actId="14100"/>
          <ac:spMkLst>
            <pc:docMk/>
            <pc:sldMk cId="2670470111" sldId="264"/>
            <ac:spMk id="3" creationId="{00000000-0000-0000-0000-000000000000}"/>
          </ac:spMkLst>
        </pc:spChg>
        <pc:spChg chg="mod">
          <ac:chgData name="Eric Noel" userId="c97d4ec6-691b-4269-8690-07d4da695307" providerId="ADAL" clId="{D0DDE119-A330-4E6D-B937-3E9A04BA48BE}" dt="2025-07-30T06:54:33.687" v="766" actId="1076"/>
          <ac:spMkLst>
            <pc:docMk/>
            <pc:sldMk cId="2670470111" sldId="264"/>
            <ac:spMk id="4" creationId="{00000000-0000-0000-0000-000000000000}"/>
          </ac:spMkLst>
        </pc:spChg>
        <pc:spChg chg="add mod">
          <ac:chgData name="Eric Noel" userId="c97d4ec6-691b-4269-8690-07d4da695307" providerId="ADAL" clId="{D0DDE119-A330-4E6D-B937-3E9A04BA48BE}" dt="2025-07-30T06:50:17.932" v="524" actId="207"/>
          <ac:spMkLst>
            <pc:docMk/>
            <pc:sldMk cId="2670470111" sldId="264"/>
            <ac:spMk id="5" creationId="{EC3C59BC-2354-467C-8AD0-59B4C5FB8BAF}"/>
          </ac:spMkLst>
        </pc:spChg>
        <pc:spChg chg="add mod">
          <ac:chgData name="Eric Noel" userId="c97d4ec6-691b-4269-8690-07d4da695307" providerId="ADAL" clId="{D0DDE119-A330-4E6D-B937-3E9A04BA48BE}" dt="2025-07-30T06:51:24.485" v="538" actId="14100"/>
          <ac:spMkLst>
            <pc:docMk/>
            <pc:sldMk cId="2670470111" sldId="264"/>
            <ac:spMk id="7" creationId="{AFEAABBC-F531-4195-87DF-38C942FDC467}"/>
          </ac:spMkLst>
        </pc:spChg>
        <pc:spChg chg="add mod">
          <ac:chgData name="Eric Noel" userId="c97d4ec6-691b-4269-8690-07d4da695307" providerId="ADAL" clId="{D0DDE119-A330-4E6D-B937-3E9A04BA48BE}" dt="2025-07-30T06:50:42.893" v="534" actId="20577"/>
          <ac:spMkLst>
            <pc:docMk/>
            <pc:sldMk cId="2670470111" sldId="264"/>
            <ac:spMk id="8" creationId="{6E7BDD90-8814-4F55-BBAB-F8C57A4EA69A}"/>
          </ac:spMkLst>
        </pc:spChg>
        <pc:spChg chg="add mod">
          <ac:chgData name="Eric Noel" userId="c97d4ec6-691b-4269-8690-07d4da695307" providerId="ADAL" clId="{D0DDE119-A330-4E6D-B937-3E9A04BA48BE}" dt="2025-07-30T06:50:33.316" v="527" actId="571"/>
          <ac:spMkLst>
            <pc:docMk/>
            <pc:sldMk cId="2670470111" sldId="264"/>
            <ac:spMk id="9" creationId="{53D76110-3770-44D7-B51B-212F26C8277E}"/>
          </ac:spMkLst>
        </pc:spChg>
        <pc:spChg chg="add mod">
          <ac:chgData name="Eric Noel" userId="c97d4ec6-691b-4269-8690-07d4da695307" providerId="ADAL" clId="{D0DDE119-A330-4E6D-B937-3E9A04BA48BE}" dt="2025-07-30T06:54:18.228" v="765" actId="1076"/>
          <ac:spMkLst>
            <pc:docMk/>
            <pc:sldMk cId="2670470111" sldId="264"/>
            <ac:spMk id="10" creationId="{FF96060F-5605-424C-A142-77251C8A2B65}"/>
          </ac:spMkLst>
        </pc:spChg>
        <pc:picChg chg="add mod">
          <ac:chgData name="Eric Noel" userId="c97d4ec6-691b-4269-8690-07d4da695307" providerId="ADAL" clId="{D0DDE119-A330-4E6D-B937-3E9A04BA48BE}" dt="2025-07-30T06:50:49.828" v="535" actId="1076"/>
          <ac:picMkLst>
            <pc:docMk/>
            <pc:sldMk cId="2670470111" sldId="264"/>
            <ac:picMk id="6" creationId="{09567716-6B0F-40E6-921A-D77C6036B198}"/>
          </ac:picMkLst>
        </pc:picChg>
        <pc:picChg chg="add mod">
          <ac:chgData name="Eric Noel" userId="c97d4ec6-691b-4269-8690-07d4da695307" providerId="ADAL" clId="{D0DDE119-A330-4E6D-B937-3E9A04BA48BE}" dt="2025-07-30T07:06:05.040" v="796" actId="1076"/>
          <ac:picMkLst>
            <pc:docMk/>
            <pc:sldMk cId="2670470111" sldId="264"/>
            <ac:picMk id="4098" creationId="{92B43D15-9089-44D6-AE49-98A38F4915C7}"/>
          </ac:picMkLst>
        </pc:picChg>
      </pc:sldChg>
      <pc:sldChg chg="delSp modSp del delAnim modAnim">
        <pc:chgData name="Eric Noel" userId="c97d4ec6-691b-4269-8690-07d4da695307" providerId="ADAL" clId="{D0DDE119-A330-4E6D-B937-3E9A04BA48BE}" dt="2025-07-30T07:10:41.743" v="902" actId="2696"/>
        <pc:sldMkLst>
          <pc:docMk/>
          <pc:sldMk cId="3642031034" sldId="265"/>
        </pc:sldMkLst>
        <pc:spChg chg="mod">
          <ac:chgData name="Eric Noel" userId="c97d4ec6-691b-4269-8690-07d4da695307" providerId="ADAL" clId="{D0DDE119-A330-4E6D-B937-3E9A04BA48BE}" dt="2025-07-30T06:46:46.254" v="472" actId="113"/>
          <ac:spMkLst>
            <pc:docMk/>
            <pc:sldMk cId="3642031034" sldId="265"/>
            <ac:spMk id="2" creationId="{00000000-0000-0000-0000-000000000000}"/>
          </ac:spMkLst>
        </pc:spChg>
        <pc:spChg chg="mod">
          <ac:chgData name="Eric Noel" userId="c97d4ec6-691b-4269-8690-07d4da695307" providerId="ADAL" clId="{D0DDE119-A330-4E6D-B937-3E9A04BA48BE}" dt="2025-07-30T06:55:39.849" v="794" actId="6549"/>
          <ac:spMkLst>
            <pc:docMk/>
            <pc:sldMk cId="3642031034" sldId="265"/>
            <ac:spMk id="3" creationId="{00000000-0000-0000-0000-000000000000}"/>
          </ac:spMkLst>
        </pc:spChg>
        <pc:spChg chg="del">
          <ac:chgData name="Eric Noel" userId="c97d4ec6-691b-4269-8690-07d4da695307" providerId="ADAL" clId="{D0DDE119-A330-4E6D-B937-3E9A04BA48BE}" dt="2025-07-30T06:55:31.150" v="770" actId="478"/>
          <ac:spMkLst>
            <pc:docMk/>
            <pc:sldMk cId="3642031034" sldId="265"/>
            <ac:spMk id="4" creationId="{00000000-0000-0000-0000-000000000000}"/>
          </ac:spMkLst>
        </pc:spChg>
        <pc:spChg chg="mod">
          <ac:chgData name="Eric Noel" userId="c97d4ec6-691b-4269-8690-07d4da695307" providerId="ADAL" clId="{D0DDE119-A330-4E6D-B937-3E9A04BA48BE}" dt="2025-07-30T06:55:27.070" v="769" actId="1076"/>
          <ac:spMkLst>
            <pc:docMk/>
            <pc:sldMk cId="3642031034" sldId="265"/>
            <ac:spMk id="5" creationId="{00000000-0000-0000-0000-000000000000}"/>
          </ac:spMkLst>
        </pc:spChg>
      </pc:sldChg>
      <pc:sldChg chg="addSp delSp modSp delAnim modAnim">
        <pc:chgData name="Eric Noel" userId="c97d4ec6-691b-4269-8690-07d4da695307" providerId="ADAL" clId="{D0DDE119-A330-4E6D-B937-3E9A04BA48BE}" dt="2025-07-30T07:17:06.003" v="1057" actId="1076"/>
        <pc:sldMkLst>
          <pc:docMk/>
          <pc:sldMk cId="3829053917" sldId="266"/>
        </pc:sldMkLst>
        <pc:spChg chg="mod">
          <ac:chgData name="Eric Noel" userId="c97d4ec6-691b-4269-8690-07d4da695307" providerId="ADAL" clId="{D0DDE119-A330-4E6D-B937-3E9A04BA48BE}" dt="2025-07-30T07:12:39.570" v="977" actId="20577"/>
          <ac:spMkLst>
            <pc:docMk/>
            <pc:sldMk cId="3829053917" sldId="266"/>
            <ac:spMk id="3" creationId="{00000000-0000-0000-0000-000000000000}"/>
          </ac:spMkLst>
        </pc:spChg>
        <pc:spChg chg="mod">
          <ac:chgData name="Eric Noel" userId="c97d4ec6-691b-4269-8690-07d4da695307" providerId="ADAL" clId="{D0DDE119-A330-4E6D-B937-3E9A04BA48BE}" dt="2025-07-30T07:12:42.094" v="978" actId="1076"/>
          <ac:spMkLst>
            <pc:docMk/>
            <pc:sldMk cId="3829053917" sldId="266"/>
            <ac:spMk id="4" creationId="{00000000-0000-0000-0000-000000000000}"/>
          </ac:spMkLst>
        </pc:spChg>
        <pc:spChg chg="del">
          <ac:chgData name="Eric Noel" userId="c97d4ec6-691b-4269-8690-07d4da695307" providerId="ADAL" clId="{D0DDE119-A330-4E6D-B937-3E9A04BA48BE}" dt="2025-07-30T07:10:52.028" v="904" actId="478"/>
          <ac:spMkLst>
            <pc:docMk/>
            <pc:sldMk cId="3829053917" sldId="266"/>
            <ac:spMk id="5" creationId="{00000000-0000-0000-0000-000000000000}"/>
          </ac:spMkLst>
        </pc:spChg>
        <pc:spChg chg="add mod">
          <ac:chgData name="Eric Noel" userId="c97d4ec6-691b-4269-8690-07d4da695307" providerId="ADAL" clId="{D0DDE119-A330-4E6D-B937-3E9A04BA48BE}" dt="2025-07-30T07:14:23.150" v="1026" actId="1076"/>
          <ac:spMkLst>
            <pc:docMk/>
            <pc:sldMk cId="3829053917" sldId="266"/>
            <ac:spMk id="8" creationId="{B018DB8A-02BB-43C1-8F00-67DBE05A0B24}"/>
          </ac:spMkLst>
        </pc:spChg>
        <pc:spChg chg="add mod">
          <ac:chgData name="Eric Noel" userId="c97d4ec6-691b-4269-8690-07d4da695307" providerId="ADAL" clId="{D0DDE119-A330-4E6D-B937-3E9A04BA48BE}" dt="2025-07-30T07:14:18.072" v="1025" actId="1076"/>
          <ac:spMkLst>
            <pc:docMk/>
            <pc:sldMk cId="3829053917" sldId="266"/>
            <ac:spMk id="9" creationId="{93D85AA4-518E-40CF-990E-1F588223888A}"/>
          </ac:spMkLst>
        </pc:spChg>
        <pc:spChg chg="add">
          <ac:chgData name="Eric Noel" userId="c97d4ec6-691b-4269-8690-07d4da695307" providerId="ADAL" clId="{D0DDE119-A330-4E6D-B937-3E9A04BA48BE}" dt="2025-07-30T07:14:03.170" v="1022"/>
          <ac:spMkLst>
            <pc:docMk/>
            <pc:sldMk cId="3829053917" sldId="266"/>
            <ac:spMk id="10" creationId="{8638E2EC-4263-4BF5-95DD-09077C7EC2EF}"/>
          </ac:spMkLst>
        </pc:spChg>
        <pc:spChg chg="add mod">
          <ac:chgData name="Eric Noel" userId="c97d4ec6-691b-4269-8690-07d4da695307" providerId="ADAL" clId="{D0DDE119-A330-4E6D-B937-3E9A04BA48BE}" dt="2025-07-30T07:17:06.003" v="1057" actId="1076"/>
          <ac:spMkLst>
            <pc:docMk/>
            <pc:sldMk cId="3829053917" sldId="266"/>
            <ac:spMk id="11" creationId="{E6572892-A056-45FF-AD3E-1C87893C7D42}"/>
          </ac:spMkLst>
        </pc:spChg>
        <pc:picChg chg="add mod">
          <ac:chgData name="Eric Noel" userId="c97d4ec6-691b-4269-8690-07d4da695307" providerId="ADAL" clId="{D0DDE119-A330-4E6D-B937-3E9A04BA48BE}" dt="2025-07-30T07:14:11.934" v="1024" actId="1076"/>
          <ac:picMkLst>
            <pc:docMk/>
            <pc:sldMk cId="3829053917" sldId="266"/>
            <ac:picMk id="6" creationId="{DC1DE86B-8C9C-418D-B3A1-A067463446AC}"/>
          </ac:picMkLst>
        </pc:picChg>
        <pc:picChg chg="add mod">
          <ac:chgData name="Eric Noel" userId="c97d4ec6-691b-4269-8690-07d4da695307" providerId="ADAL" clId="{D0DDE119-A330-4E6D-B937-3E9A04BA48BE}" dt="2025-07-30T07:14:09.372" v="1023" actId="1076"/>
          <ac:picMkLst>
            <pc:docMk/>
            <pc:sldMk cId="3829053917" sldId="266"/>
            <ac:picMk id="7" creationId="{19ED9971-E69D-425B-AA9A-FA391D1A45E0}"/>
          </ac:picMkLst>
        </pc:picChg>
      </pc:sldChg>
      <pc:sldChg chg="addSp delSp modSp delAnim modAnim">
        <pc:chgData name="Eric Noel" userId="c97d4ec6-691b-4269-8690-07d4da695307" providerId="ADAL" clId="{D0DDE119-A330-4E6D-B937-3E9A04BA48BE}" dt="2025-07-30T07:13:29.091" v="1012" actId="20577"/>
        <pc:sldMkLst>
          <pc:docMk/>
          <pc:sldMk cId="2754655502" sldId="267"/>
        </pc:sldMkLst>
        <pc:spChg chg="mod">
          <ac:chgData name="Eric Noel" userId="c97d4ec6-691b-4269-8690-07d4da695307" providerId="ADAL" clId="{D0DDE119-A330-4E6D-B937-3E9A04BA48BE}" dt="2025-07-30T07:06:52.157" v="808" actId="14100"/>
          <ac:spMkLst>
            <pc:docMk/>
            <pc:sldMk cId="2754655502" sldId="267"/>
            <ac:spMk id="3" creationId="{00000000-0000-0000-0000-000000000000}"/>
          </ac:spMkLst>
        </pc:spChg>
        <pc:spChg chg="del">
          <ac:chgData name="Eric Noel" userId="c97d4ec6-691b-4269-8690-07d4da695307" providerId="ADAL" clId="{D0DDE119-A330-4E6D-B937-3E9A04BA48BE}" dt="2025-07-30T07:06:55.970" v="809" actId="478"/>
          <ac:spMkLst>
            <pc:docMk/>
            <pc:sldMk cId="2754655502" sldId="267"/>
            <ac:spMk id="4" creationId="{00000000-0000-0000-0000-000000000000}"/>
          </ac:spMkLst>
        </pc:spChg>
        <pc:spChg chg="mod">
          <ac:chgData name="Eric Noel" userId="c97d4ec6-691b-4269-8690-07d4da695307" providerId="ADAL" clId="{D0DDE119-A330-4E6D-B937-3E9A04BA48BE}" dt="2025-07-30T07:13:29.091" v="1012" actId="20577"/>
          <ac:spMkLst>
            <pc:docMk/>
            <pc:sldMk cId="2754655502" sldId="267"/>
            <ac:spMk id="8" creationId="{6E7BDD90-8814-4F55-BBAB-F8C57A4EA69A}"/>
          </ac:spMkLst>
        </pc:spChg>
        <pc:spChg chg="mod">
          <ac:chgData name="Eric Noel" userId="c97d4ec6-691b-4269-8690-07d4da695307" providerId="ADAL" clId="{D0DDE119-A330-4E6D-B937-3E9A04BA48BE}" dt="2025-07-30T07:09:02.776" v="892" actId="20577"/>
          <ac:spMkLst>
            <pc:docMk/>
            <pc:sldMk cId="2754655502" sldId="267"/>
            <ac:spMk id="10" creationId="{FF96060F-5605-424C-A142-77251C8A2B65}"/>
          </ac:spMkLst>
        </pc:spChg>
        <pc:spChg chg="add mod">
          <ac:chgData name="Eric Noel" userId="c97d4ec6-691b-4269-8690-07d4da695307" providerId="ADAL" clId="{D0DDE119-A330-4E6D-B937-3E9A04BA48BE}" dt="2025-07-30T07:07:10.216" v="812" actId="1076"/>
          <ac:spMkLst>
            <pc:docMk/>
            <pc:sldMk cId="2754655502" sldId="267"/>
            <ac:spMk id="11" creationId="{8D93D73F-FA30-47DE-870D-D30B44004DFE}"/>
          </ac:spMkLst>
        </pc:spChg>
        <pc:picChg chg="del">
          <ac:chgData name="Eric Noel" userId="c97d4ec6-691b-4269-8690-07d4da695307" providerId="ADAL" clId="{D0DDE119-A330-4E6D-B937-3E9A04BA48BE}" dt="2025-07-30T07:09:47.358" v="893" actId="478"/>
          <ac:picMkLst>
            <pc:docMk/>
            <pc:sldMk cId="2754655502" sldId="267"/>
            <ac:picMk id="6" creationId="{09567716-6B0F-40E6-921A-D77C6036B198}"/>
          </ac:picMkLst>
        </pc:picChg>
        <pc:picChg chg="add mod modCrop">
          <ac:chgData name="Eric Noel" userId="c97d4ec6-691b-4269-8690-07d4da695307" providerId="ADAL" clId="{D0DDE119-A330-4E6D-B937-3E9A04BA48BE}" dt="2025-07-30T07:10:23.290" v="900" actId="1076"/>
          <ac:picMkLst>
            <pc:docMk/>
            <pc:sldMk cId="2754655502" sldId="267"/>
            <ac:picMk id="5122" creationId="{CC8EC938-C7E0-4711-AC01-C813C09A5EB9}"/>
          </ac:picMkLst>
        </pc:picChg>
      </pc:sldChg>
      <pc:sldChg chg="addSp delSp modSp">
        <pc:chgData name="Eric Noel" userId="c97d4ec6-691b-4269-8690-07d4da695307" providerId="ADAL" clId="{D0DDE119-A330-4E6D-B937-3E9A04BA48BE}" dt="2025-07-30T07:29:07.001" v="1305" actId="207"/>
        <pc:sldMkLst>
          <pc:docMk/>
          <pc:sldMk cId="1382000835" sldId="268"/>
        </pc:sldMkLst>
        <pc:spChg chg="mod">
          <ac:chgData name="Eric Noel" userId="c97d4ec6-691b-4269-8690-07d4da695307" providerId="ADAL" clId="{D0DDE119-A330-4E6D-B937-3E9A04BA48BE}" dt="2025-07-30T07:19:06.520" v="1118" actId="20577"/>
          <ac:spMkLst>
            <pc:docMk/>
            <pc:sldMk cId="1382000835" sldId="268"/>
            <ac:spMk id="3" creationId="{00000000-0000-0000-0000-000000000000}"/>
          </ac:spMkLst>
        </pc:spChg>
        <pc:spChg chg="mod">
          <ac:chgData name="Eric Noel" userId="c97d4ec6-691b-4269-8690-07d4da695307" providerId="ADAL" clId="{D0DDE119-A330-4E6D-B937-3E9A04BA48BE}" dt="2025-07-30T07:20:50.223" v="1144" actId="20577"/>
          <ac:spMkLst>
            <pc:docMk/>
            <pc:sldMk cId="1382000835" sldId="268"/>
            <ac:spMk id="8" creationId="{6E7BDD90-8814-4F55-BBAB-F8C57A4EA69A}"/>
          </ac:spMkLst>
        </pc:spChg>
        <pc:spChg chg="mod">
          <ac:chgData name="Eric Noel" userId="c97d4ec6-691b-4269-8690-07d4da695307" providerId="ADAL" clId="{D0DDE119-A330-4E6D-B937-3E9A04BA48BE}" dt="2025-07-30T07:29:07.001" v="1305" actId="207"/>
          <ac:spMkLst>
            <pc:docMk/>
            <pc:sldMk cId="1382000835" sldId="268"/>
            <ac:spMk id="10" creationId="{FF96060F-5605-424C-A142-77251C8A2B65}"/>
          </ac:spMkLst>
        </pc:spChg>
        <pc:spChg chg="mod">
          <ac:chgData name="Eric Noel" userId="c97d4ec6-691b-4269-8690-07d4da695307" providerId="ADAL" clId="{D0DDE119-A330-4E6D-B937-3E9A04BA48BE}" dt="2025-07-30T07:19:18.159" v="1128" actId="20577"/>
          <ac:spMkLst>
            <pc:docMk/>
            <pc:sldMk cId="1382000835" sldId="268"/>
            <ac:spMk id="11" creationId="{8D93D73F-FA30-47DE-870D-D30B44004DFE}"/>
          </ac:spMkLst>
        </pc:spChg>
        <pc:picChg chg="del">
          <ac:chgData name="Eric Noel" userId="c97d4ec6-691b-4269-8690-07d4da695307" providerId="ADAL" clId="{D0DDE119-A330-4E6D-B937-3E9A04BA48BE}" dt="2025-07-30T07:20:04.162" v="1129" actId="478"/>
          <ac:picMkLst>
            <pc:docMk/>
            <pc:sldMk cId="1382000835" sldId="268"/>
            <ac:picMk id="5122" creationId="{CC8EC938-C7E0-4711-AC01-C813C09A5EB9}"/>
          </ac:picMkLst>
        </pc:picChg>
        <pc:picChg chg="add mod modCrop">
          <ac:chgData name="Eric Noel" userId="c97d4ec6-691b-4269-8690-07d4da695307" providerId="ADAL" clId="{D0DDE119-A330-4E6D-B937-3E9A04BA48BE}" dt="2025-07-30T07:20:39.541" v="1135" actId="14100"/>
          <ac:picMkLst>
            <pc:docMk/>
            <pc:sldMk cId="1382000835" sldId="268"/>
            <ac:picMk id="6146" creationId="{B291531E-D8E1-469C-8E2A-4F49662CB8A6}"/>
          </ac:picMkLst>
        </pc:picChg>
      </pc:sldChg>
      <pc:sldChg chg="addSp delSp modSp delAnim modAnim">
        <pc:chgData name="Eric Noel" userId="c97d4ec6-691b-4269-8690-07d4da695307" providerId="ADAL" clId="{D0DDE119-A330-4E6D-B937-3E9A04BA48BE}" dt="2025-07-30T07:29:17.881" v="1306" actId="255"/>
        <pc:sldMkLst>
          <pc:docMk/>
          <pc:sldMk cId="2027807729" sldId="269"/>
        </pc:sldMkLst>
        <pc:spChg chg="mod">
          <ac:chgData name="Eric Noel" userId="c97d4ec6-691b-4269-8690-07d4da695307" providerId="ADAL" clId="{D0DDE119-A330-4E6D-B937-3E9A04BA48BE}" dt="2025-07-30T07:23:49.196" v="1220" actId="20577"/>
          <ac:spMkLst>
            <pc:docMk/>
            <pc:sldMk cId="2027807729" sldId="269"/>
            <ac:spMk id="3" creationId="{00000000-0000-0000-0000-000000000000}"/>
          </ac:spMkLst>
        </pc:spChg>
        <pc:spChg chg="mod">
          <ac:chgData name="Eric Noel" userId="c97d4ec6-691b-4269-8690-07d4da695307" providerId="ADAL" clId="{D0DDE119-A330-4E6D-B937-3E9A04BA48BE}" dt="2025-07-30T07:27:34.850" v="1277" actId="1076"/>
          <ac:spMkLst>
            <pc:docMk/>
            <pc:sldMk cId="2027807729" sldId="269"/>
            <ac:spMk id="5" creationId="{EC3C59BC-2354-467C-8AD0-59B4C5FB8BAF}"/>
          </ac:spMkLst>
        </pc:spChg>
        <pc:spChg chg="mod">
          <ac:chgData name="Eric Noel" userId="c97d4ec6-691b-4269-8690-07d4da695307" providerId="ADAL" clId="{D0DDE119-A330-4E6D-B937-3E9A04BA48BE}" dt="2025-07-30T07:27:25.158" v="1274" actId="14100"/>
          <ac:spMkLst>
            <pc:docMk/>
            <pc:sldMk cId="2027807729" sldId="269"/>
            <ac:spMk id="7" creationId="{AFEAABBC-F531-4195-87DF-38C942FDC467}"/>
          </ac:spMkLst>
        </pc:spChg>
        <pc:spChg chg="mod">
          <ac:chgData name="Eric Noel" userId="c97d4ec6-691b-4269-8690-07d4da695307" providerId="ADAL" clId="{D0DDE119-A330-4E6D-B937-3E9A04BA48BE}" dt="2025-07-30T07:27:11.379" v="1269" actId="1076"/>
          <ac:spMkLst>
            <pc:docMk/>
            <pc:sldMk cId="2027807729" sldId="269"/>
            <ac:spMk id="8" creationId="{6E7BDD90-8814-4F55-BBAB-F8C57A4EA69A}"/>
          </ac:spMkLst>
        </pc:spChg>
        <pc:spChg chg="mod">
          <ac:chgData name="Eric Noel" userId="c97d4ec6-691b-4269-8690-07d4da695307" providerId="ADAL" clId="{D0DDE119-A330-4E6D-B937-3E9A04BA48BE}" dt="2025-07-30T07:29:17.881" v="1306" actId="255"/>
          <ac:spMkLst>
            <pc:docMk/>
            <pc:sldMk cId="2027807729" sldId="269"/>
            <ac:spMk id="10" creationId="{FF96060F-5605-424C-A142-77251C8A2B65}"/>
          </ac:spMkLst>
        </pc:spChg>
        <pc:spChg chg="del">
          <ac:chgData name="Eric Noel" userId="c97d4ec6-691b-4269-8690-07d4da695307" providerId="ADAL" clId="{D0DDE119-A330-4E6D-B937-3E9A04BA48BE}" dt="2025-07-30T07:24:24.096" v="1221" actId="478"/>
          <ac:spMkLst>
            <pc:docMk/>
            <pc:sldMk cId="2027807729" sldId="269"/>
            <ac:spMk id="11" creationId="{8D93D73F-FA30-47DE-870D-D30B44004DFE}"/>
          </ac:spMkLst>
        </pc:spChg>
        <pc:spChg chg="add mod">
          <ac:chgData name="Eric Noel" userId="c97d4ec6-691b-4269-8690-07d4da695307" providerId="ADAL" clId="{D0DDE119-A330-4E6D-B937-3E9A04BA48BE}" dt="2025-07-30T07:24:37.366" v="1229" actId="20577"/>
          <ac:spMkLst>
            <pc:docMk/>
            <pc:sldMk cId="2027807729" sldId="269"/>
            <ac:spMk id="12" creationId="{4118CC45-DEB7-4063-A1E0-B5F022F22FB5}"/>
          </ac:spMkLst>
        </pc:spChg>
        <pc:picChg chg="mod">
          <ac:chgData name="Eric Noel" userId="c97d4ec6-691b-4269-8690-07d4da695307" providerId="ADAL" clId="{D0DDE119-A330-4E6D-B937-3E9A04BA48BE}" dt="2025-07-30T07:27:20.881" v="1272" actId="1076"/>
          <ac:picMkLst>
            <pc:docMk/>
            <pc:sldMk cId="2027807729" sldId="269"/>
            <ac:picMk id="4098" creationId="{92B43D15-9089-44D6-AE49-98A38F4915C7}"/>
          </ac:picMkLst>
        </pc:picChg>
        <pc:picChg chg="mod">
          <ac:chgData name="Eric Noel" userId="c97d4ec6-691b-4269-8690-07d4da695307" providerId="ADAL" clId="{D0DDE119-A330-4E6D-B937-3E9A04BA48BE}" dt="2025-07-30T07:27:07.950" v="1268" actId="1076"/>
          <ac:picMkLst>
            <pc:docMk/>
            <pc:sldMk cId="2027807729" sldId="269"/>
            <ac:picMk id="6146" creationId="{B291531E-D8E1-469C-8E2A-4F49662CB8A6}"/>
          </ac:picMkLst>
        </pc:picChg>
      </pc:sldChg>
      <pc:sldChg chg="delSp modSp delAnim modAnim">
        <pc:chgData name="Eric Noel" userId="c97d4ec6-691b-4269-8690-07d4da695307" providerId="ADAL" clId="{D0DDE119-A330-4E6D-B937-3E9A04BA48BE}" dt="2025-07-30T07:38:19.596" v="1338"/>
        <pc:sldMkLst>
          <pc:docMk/>
          <pc:sldMk cId="0" sldId="270"/>
        </pc:sldMkLst>
        <pc:spChg chg="del mod">
          <ac:chgData name="Eric Noel" userId="c97d4ec6-691b-4269-8690-07d4da695307" providerId="ADAL" clId="{D0DDE119-A330-4E6D-B937-3E9A04BA48BE}" dt="2025-07-30T07:38:19.596" v="1338"/>
          <ac:spMkLst>
            <pc:docMk/>
            <pc:sldMk cId="0" sldId="270"/>
            <ac:spMk id="2" creationId="{00000000-0000-0000-0000-000000000000}"/>
          </ac:spMkLst>
        </pc:spChg>
        <pc:spChg chg="mod">
          <ac:chgData name="Eric Noel" userId="c97d4ec6-691b-4269-8690-07d4da695307" providerId="ADAL" clId="{D0DDE119-A330-4E6D-B937-3E9A04BA48BE}" dt="2025-07-30T07:36:51.765" v="1327" actId="14100"/>
          <ac:spMkLst>
            <pc:docMk/>
            <pc:sldMk cId="0" sldId="270"/>
            <ac:spMk id="8" creationId="{00000000-0000-0000-0000-000000000000}"/>
          </ac:spMkLst>
        </pc:spChg>
        <pc:spChg chg="mod">
          <ac:chgData name="Eric Noel" userId="c97d4ec6-691b-4269-8690-07d4da695307" providerId="ADAL" clId="{D0DDE119-A330-4E6D-B937-3E9A04BA48BE}" dt="2025-07-30T07:38:06.256" v="1335" actId="1076"/>
          <ac:spMkLst>
            <pc:docMk/>
            <pc:sldMk cId="0" sldId="270"/>
            <ac:spMk id="6146" creationId="{00000000-0000-0000-0000-000000000000}"/>
          </ac:spMkLst>
        </pc:spChg>
      </pc:sldChg>
      <pc:sldChg chg="addSp delSp modSp modAnim">
        <pc:chgData name="Eric Noel" userId="c97d4ec6-691b-4269-8690-07d4da695307" providerId="ADAL" clId="{D0DDE119-A330-4E6D-B937-3E9A04BA48BE}" dt="2025-07-30T07:40:50.632" v="1433" actId="1076"/>
        <pc:sldMkLst>
          <pc:docMk/>
          <pc:sldMk cId="804392061" sldId="271"/>
        </pc:sldMkLst>
        <pc:spChg chg="mod">
          <ac:chgData name="Eric Noel" userId="c97d4ec6-691b-4269-8690-07d4da695307" providerId="ADAL" clId="{D0DDE119-A330-4E6D-B937-3E9A04BA48BE}" dt="2025-07-30T07:40:46.866" v="1431" actId="1076"/>
          <ac:spMkLst>
            <pc:docMk/>
            <pc:sldMk cId="804392061" sldId="271"/>
            <ac:spMk id="2" creationId="{00000000-0000-0000-0000-000000000000}"/>
          </ac:spMkLst>
        </pc:spChg>
        <pc:spChg chg="add mod">
          <ac:chgData name="Eric Noel" userId="c97d4ec6-691b-4269-8690-07d4da695307" providerId="ADAL" clId="{D0DDE119-A330-4E6D-B937-3E9A04BA48BE}" dt="2025-07-30T07:40:48.374" v="1432" actId="1076"/>
          <ac:spMkLst>
            <pc:docMk/>
            <pc:sldMk cId="804392061" sldId="271"/>
            <ac:spMk id="3" creationId="{12EB4E3A-451D-4B87-9B1A-AF95FFAA37CA}"/>
          </ac:spMkLst>
        </pc:spChg>
        <pc:spChg chg="add mod">
          <ac:chgData name="Eric Noel" userId="c97d4ec6-691b-4269-8690-07d4da695307" providerId="ADAL" clId="{D0DDE119-A330-4E6D-B937-3E9A04BA48BE}" dt="2025-07-30T07:40:50.632" v="1433" actId="1076"/>
          <ac:spMkLst>
            <pc:docMk/>
            <pc:sldMk cId="804392061" sldId="271"/>
            <ac:spMk id="4" creationId="{A8CD72E7-6802-424F-BBFF-427626B0E7E0}"/>
          </ac:spMkLst>
        </pc:spChg>
        <pc:spChg chg="del">
          <ac:chgData name="Eric Noel" userId="c97d4ec6-691b-4269-8690-07d4da695307" providerId="ADAL" clId="{D0DDE119-A330-4E6D-B937-3E9A04BA48BE}" dt="2025-07-30T07:38:24.206" v="1339" actId="478"/>
          <ac:spMkLst>
            <pc:docMk/>
            <pc:sldMk cId="804392061" sldId="271"/>
            <ac:spMk id="6146" creationId="{00000000-0000-0000-0000-000000000000}"/>
          </ac:spMkLst>
        </pc:spChg>
      </pc:sldChg>
      <pc:sldChg chg="addSp delSp modSp modAnim">
        <pc:chgData name="Eric Noel" userId="c97d4ec6-691b-4269-8690-07d4da695307" providerId="ADAL" clId="{D0DDE119-A330-4E6D-B937-3E9A04BA48BE}" dt="2025-07-30T08:05:50.662" v="2258" actId="1076"/>
        <pc:sldMkLst>
          <pc:docMk/>
          <pc:sldMk cId="3753826290" sldId="272"/>
        </pc:sldMkLst>
        <pc:spChg chg="mod">
          <ac:chgData name="Eric Noel" userId="c97d4ec6-691b-4269-8690-07d4da695307" providerId="ADAL" clId="{D0DDE119-A330-4E6D-B937-3E9A04BA48BE}" dt="2025-07-30T08:04:21.795" v="2224" actId="1076"/>
          <ac:spMkLst>
            <pc:docMk/>
            <pc:sldMk cId="3753826290" sldId="272"/>
            <ac:spMk id="2" creationId="{00000000-0000-0000-0000-000000000000}"/>
          </ac:spMkLst>
        </pc:spChg>
        <pc:spChg chg="mod">
          <ac:chgData name="Eric Noel" userId="c97d4ec6-691b-4269-8690-07d4da695307" providerId="ADAL" clId="{D0DDE119-A330-4E6D-B937-3E9A04BA48BE}" dt="2025-07-30T07:47:46.707" v="1889" actId="1076"/>
          <ac:spMkLst>
            <pc:docMk/>
            <pc:sldMk cId="3753826290" sldId="272"/>
            <ac:spMk id="3" creationId="{12EB4E3A-451D-4B87-9B1A-AF95FFAA37CA}"/>
          </ac:spMkLst>
        </pc:spChg>
        <pc:spChg chg="mod">
          <ac:chgData name="Eric Noel" userId="c97d4ec6-691b-4269-8690-07d4da695307" providerId="ADAL" clId="{D0DDE119-A330-4E6D-B937-3E9A04BA48BE}" dt="2025-07-30T08:05:29.203" v="2253" actId="1076"/>
          <ac:spMkLst>
            <pc:docMk/>
            <pc:sldMk cId="3753826290" sldId="272"/>
            <ac:spMk id="4" creationId="{A8CD72E7-6802-424F-BBFF-427626B0E7E0}"/>
          </ac:spMkLst>
        </pc:spChg>
        <pc:spChg chg="add mod">
          <ac:chgData name="Eric Noel" userId="c97d4ec6-691b-4269-8690-07d4da695307" providerId="ADAL" clId="{D0DDE119-A330-4E6D-B937-3E9A04BA48BE}" dt="2025-07-30T08:05:50.662" v="2258" actId="1076"/>
          <ac:spMkLst>
            <pc:docMk/>
            <pc:sldMk cId="3753826290" sldId="272"/>
            <ac:spMk id="5" creationId="{C284E4C7-2D48-4510-8FE9-F95CE9DC68E9}"/>
          </ac:spMkLst>
        </pc:spChg>
        <pc:spChg chg="add mod">
          <ac:chgData name="Eric Noel" userId="c97d4ec6-691b-4269-8690-07d4da695307" providerId="ADAL" clId="{D0DDE119-A330-4E6D-B937-3E9A04BA48BE}" dt="2025-07-30T08:04:18.405" v="2223" actId="1076"/>
          <ac:spMkLst>
            <pc:docMk/>
            <pc:sldMk cId="3753826290" sldId="272"/>
            <ac:spMk id="6" creationId="{20410812-905F-444C-90E7-9B53789D9287}"/>
          </ac:spMkLst>
        </pc:spChg>
        <pc:spChg chg="add del mod">
          <ac:chgData name="Eric Noel" userId="c97d4ec6-691b-4269-8690-07d4da695307" providerId="ADAL" clId="{D0DDE119-A330-4E6D-B937-3E9A04BA48BE}" dt="2025-07-30T07:43:54.635" v="1613" actId="478"/>
          <ac:spMkLst>
            <pc:docMk/>
            <pc:sldMk cId="3753826290" sldId="272"/>
            <ac:spMk id="7" creationId="{919DC7A5-C248-4F12-8C1B-8445F7B0F89D}"/>
          </ac:spMkLst>
        </pc:spChg>
        <pc:spChg chg="mod">
          <ac:chgData name="Eric Noel" userId="c97d4ec6-691b-4269-8690-07d4da695307" providerId="ADAL" clId="{D0DDE119-A330-4E6D-B937-3E9A04BA48BE}" dt="2025-07-30T07:47:35.026" v="1887" actId="14100"/>
          <ac:spMkLst>
            <pc:docMk/>
            <pc:sldMk cId="3753826290" sldId="272"/>
            <ac:spMk id="8" creationId="{00000000-0000-0000-0000-000000000000}"/>
          </ac:spMkLst>
        </pc:spChg>
        <pc:spChg chg="add mod">
          <ac:chgData name="Eric Noel" userId="c97d4ec6-691b-4269-8690-07d4da695307" providerId="ADAL" clId="{D0DDE119-A330-4E6D-B937-3E9A04BA48BE}" dt="2025-07-30T08:05:17.371" v="2250" actId="14100"/>
          <ac:spMkLst>
            <pc:docMk/>
            <pc:sldMk cId="3753826290" sldId="272"/>
            <ac:spMk id="9" creationId="{BA9D8C02-C1BA-48D9-B4AC-DB09B34FA5B9}"/>
          </ac:spMkLst>
        </pc:spChg>
        <pc:spChg chg="add mod">
          <ac:chgData name="Eric Noel" userId="c97d4ec6-691b-4269-8690-07d4da695307" providerId="ADAL" clId="{D0DDE119-A330-4E6D-B937-3E9A04BA48BE}" dt="2025-07-30T08:04:41.648" v="2241" actId="1076"/>
          <ac:spMkLst>
            <pc:docMk/>
            <pc:sldMk cId="3753826290" sldId="272"/>
            <ac:spMk id="10" creationId="{1F83BB04-2DB2-49A8-9860-A4C14AD5B5EF}"/>
          </ac:spMkLst>
        </pc:spChg>
        <pc:spChg chg="add mod">
          <ac:chgData name="Eric Noel" userId="c97d4ec6-691b-4269-8690-07d4da695307" providerId="ADAL" clId="{D0DDE119-A330-4E6D-B937-3E9A04BA48BE}" dt="2025-07-30T08:04:08.299" v="2219" actId="1076"/>
          <ac:spMkLst>
            <pc:docMk/>
            <pc:sldMk cId="3753826290" sldId="272"/>
            <ac:spMk id="11" creationId="{7387058B-1C02-4873-ABFC-16E48CF00005}"/>
          </ac:spMkLst>
        </pc:spChg>
        <pc:spChg chg="add mod">
          <ac:chgData name="Eric Noel" userId="c97d4ec6-691b-4269-8690-07d4da695307" providerId="ADAL" clId="{D0DDE119-A330-4E6D-B937-3E9A04BA48BE}" dt="2025-07-30T08:05:42.539" v="2257" actId="1076"/>
          <ac:spMkLst>
            <pc:docMk/>
            <pc:sldMk cId="3753826290" sldId="272"/>
            <ac:spMk id="12" creationId="{C09CCA04-C1AB-473D-BA0B-A33CDDEB7F85}"/>
          </ac:spMkLst>
        </pc:spChg>
        <pc:spChg chg="add mod">
          <ac:chgData name="Eric Noel" userId="c97d4ec6-691b-4269-8690-07d4da695307" providerId="ADAL" clId="{D0DDE119-A330-4E6D-B937-3E9A04BA48BE}" dt="2025-07-30T08:05:39.579" v="2256" actId="1076"/>
          <ac:spMkLst>
            <pc:docMk/>
            <pc:sldMk cId="3753826290" sldId="272"/>
            <ac:spMk id="13" creationId="{A8D181DA-393B-460D-932A-E2E89E3C64F5}"/>
          </ac:spMkLst>
        </pc:spChg>
        <pc:spChg chg="add mod">
          <ac:chgData name="Eric Noel" userId="c97d4ec6-691b-4269-8690-07d4da695307" providerId="ADAL" clId="{D0DDE119-A330-4E6D-B937-3E9A04BA48BE}" dt="2025-07-30T08:05:36.672" v="2255" actId="14100"/>
          <ac:spMkLst>
            <pc:docMk/>
            <pc:sldMk cId="3753826290" sldId="272"/>
            <ac:spMk id="14" creationId="{245FDCDB-F35C-4CC7-944B-7764B21F8D15}"/>
          </ac:spMkLst>
        </pc:spChg>
      </pc:sldChg>
      <pc:sldChg chg="addSp delSp modSp modAnim">
        <pc:chgData name="Eric Noel" userId="c97d4ec6-691b-4269-8690-07d4da695307" providerId="ADAL" clId="{D0DDE119-A330-4E6D-B937-3E9A04BA48BE}" dt="2025-07-30T07:54:44.547" v="2057" actId="255"/>
        <pc:sldMkLst>
          <pc:docMk/>
          <pc:sldMk cId="4101470105" sldId="273"/>
        </pc:sldMkLst>
        <pc:spChg chg="add mod">
          <ac:chgData name="Eric Noel" userId="c97d4ec6-691b-4269-8690-07d4da695307" providerId="ADAL" clId="{D0DDE119-A330-4E6D-B937-3E9A04BA48BE}" dt="2025-07-30T07:54:44.547" v="2057" actId="255"/>
          <ac:spMkLst>
            <pc:docMk/>
            <pc:sldMk cId="4101470105" sldId="273"/>
            <ac:spMk id="4" creationId="{9BDE1C5F-6CB8-4FCD-91EC-C3F94E709C5C}"/>
          </ac:spMkLst>
        </pc:spChg>
        <pc:spChg chg="add mod">
          <ac:chgData name="Eric Noel" userId="c97d4ec6-691b-4269-8690-07d4da695307" providerId="ADAL" clId="{D0DDE119-A330-4E6D-B937-3E9A04BA48BE}" dt="2025-07-30T07:54:38.175" v="2055" actId="255"/>
          <ac:spMkLst>
            <pc:docMk/>
            <pc:sldMk cId="4101470105" sldId="273"/>
            <ac:spMk id="5" creationId="{0515531B-6E59-432E-BD1B-A65CF69EAE0C}"/>
          </ac:spMkLst>
        </pc:spChg>
        <pc:spChg chg="add mod">
          <ac:chgData name="Eric Noel" userId="c97d4ec6-691b-4269-8690-07d4da695307" providerId="ADAL" clId="{D0DDE119-A330-4E6D-B937-3E9A04BA48BE}" dt="2025-07-30T07:54:26.987" v="2054" actId="255"/>
          <ac:spMkLst>
            <pc:docMk/>
            <pc:sldMk cId="4101470105" sldId="273"/>
            <ac:spMk id="6" creationId="{119BBDE6-224B-4503-A195-13A62EDA2E28}"/>
          </ac:spMkLst>
        </pc:spChg>
        <pc:spChg chg="add mod">
          <ac:chgData name="Eric Noel" userId="c97d4ec6-691b-4269-8690-07d4da695307" providerId="ADAL" clId="{D0DDE119-A330-4E6D-B937-3E9A04BA48BE}" dt="2025-07-30T07:54:05.814" v="2049" actId="12"/>
          <ac:spMkLst>
            <pc:docMk/>
            <pc:sldMk cId="4101470105" sldId="273"/>
            <ac:spMk id="7" creationId="{D0D99DD7-D7C4-4132-A9BD-D0407AF2881D}"/>
          </ac:spMkLst>
        </pc:spChg>
        <pc:spChg chg="mod">
          <ac:chgData name="Eric Noel" userId="c97d4ec6-691b-4269-8690-07d4da695307" providerId="ADAL" clId="{D0DDE119-A330-4E6D-B937-3E9A04BA48BE}" dt="2025-07-30T07:53:12.824" v="2038" actId="14100"/>
          <ac:spMkLst>
            <pc:docMk/>
            <pc:sldMk cId="4101470105" sldId="273"/>
            <ac:spMk id="8" creationId="{00000000-0000-0000-0000-000000000000}"/>
          </ac:spMkLst>
        </pc:spChg>
        <pc:spChg chg="del">
          <ac:chgData name="Eric Noel" userId="c97d4ec6-691b-4269-8690-07d4da695307" providerId="ADAL" clId="{D0DDE119-A330-4E6D-B937-3E9A04BA48BE}" dt="2025-07-30T07:52:38.464" v="2036" actId="478"/>
          <ac:spMkLst>
            <pc:docMk/>
            <pc:sldMk cId="4101470105" sldId="273"/>
            <ac:spMk id="6146" creationId="{00000000-0000-0000-0000-000000000000}"/>
          </ac:spMkLst>
        </pc:spChg>
      </pc:sldChg>
      <pc:sldChg chg="delSp modSp delAnim">
        <pc:chgData name="Eric Noel" userId="c97d4ec6-691b-4269-8690-07d4da695307" providerId="ADAL" clId="{D0DDE119-A330-4E6D-B937-3E9A04BA48BE}" dt="2025-07-30T07:58:32.086" v="2153" actId="20577"/>
        <pc:sldMkLst>
          <pc:docMk/>
          <pc:sldMk cId="0" sldId="274"/>
        </pc:sldMkLst>
        <pc:spChg chg="mod">
          <ac:chgData name="Eric Noel" userId="c97d4ec6-691b-4269-8690-07d4da695307" providerId="ADAL" clId="{D0DDE119-A330-4E6D-B937-3E9A04BA48BE}" dt="2025-07-30T07:58:32.086" v="2153" actId="20577"/>
          <ac:spMkLst>
            <pc:docMk/>
            <pc:sldMk cId="0" sldId="274"/>
            <ac:spMk id="11" creationId="{00000000-0000-0000-0000-000000000000}"/>
          </ac:spMkLst>
        </pc:spChg>
        <pc:spChg chg="mod">
          <ac:chgData name="Eric Noel" userId="c97d4ec6-691b-4269-8690-07d4da695307" providerId="ADAL" clId="{D0DDE119-A330-4E6D-B937-3E9A04BA48BE}" dt="2025-07-30T07:57:40.117" v="2117" actId="14100"/>
          <ac:spMkLst>
            <pc:docMk/>
            <pc:sldMk cId="0" sldId="274"/>
            <ac:spMk id="4098" creationId="{00000000-0000-0000-0000-000000000000}"/>
          </ac:spMkLst>
        </pc:spChg>
        <pc:spChg chg="mod">
          <ac:chgData name="Eric Noel" userId="c97d4ec6-691b-4269-8690-07d4da695307" providerId="ADAL" clId="{D0DDE119-A330-4E6D-B937-3E9A04BA48BE}" dt="2025-07-30T07:58:10.395" v="2124" actId="12"/>
          <ac:spMkLst>
            <pc:docMk/>
            <pc:sldMk cId="0" sldId="274"/>
            <ac:spMk id="4099" creationId="{00000000-0000-0000-0000-000000000000}"/>
          </ac:spMkLst>
        </pc:spChg>
        <pc:spChg chg="del mod">
          <ac:chgData name="Eric Noel" userId="c97d4ec6-691b-4269-8690-07d4da695307" providerId="ADAL" clId="{D0DDE119-A330-4E6D-B937-3E9A04BA48BE}" dt="2025-07-30T07:56:57.704" v="2115" actId="478"/>
          <ac:spMkLst>
            <pc:docMk/>
            <pc:sldMk cId="0" sldId="274"/>
            <ac:spMk id="4100" creationId="{00000000-0000-0000-0000-000000000000}"/>
          </ac:spMkLst>
        </pc:spChg>
        <pc:spChg chg="mod">
          <ac:chgData name="Eric Noel" userId="c97d4ec6-691b-4269-8690-07d4da695307" providerId="ADAL" clId="{D0DDE119-A330-4E6D-B937-3E9A04BA48BE}" dt="2025-07-30T07:58:06.996" v="2123" actId="12"/>
          <ac:spMkLst>
            <pc:docMk/>
            <pc:sldMk cId="0" sldId="274"/>
            <ac:spMk id="4101" creationId="{00000000-0000-0000-0000-000000000000}"/>
          </ac:spMkLst>
        </pc:spChg>
        <pc:spChg chg="mod">
          <ac:chgData name="Eric Noel" userId="c97d4ec6-691b-4269-8690-07d4da695307" providerId="ADAL" clId="{D0DDE119-A330-4E6D-B937-3E9A04BA48BE}" dt="2025-07-30T07:58:14.793" v="2125" actId="12"/>
          <ac:spMkLst>
            <pc:docMk/>
            <pc:sldMk cId="0" sldId="274"/>
            <ac:spMk id="4102" creationId="{00000000-0000-0000-0000-000000000000}"/>
          </ac:spMkLst>
        </pc:spChg>
      </pc:sldChg>
      <pc:sldChg chg="addSp delSp modSp delAnim">
        <pc:chgData name="Eric Noel" userId="c97d4ec6-691b-4269-8690-07d4da695307" providerId="ADAL" clId="{D0DDE119-A330-4E6D-B937-3E9A04BA48BE}" dt="2025-07-30T09:45:52.748" v="3578" actId="20577"/>
        <pc:sldMkLst>
          <pc:docMk/>
          <pc:sldMk cId="1144613925" sldId="275"/>
        </pc:sldMkLst>
        <pc:spChg chg="del">
          <ac:chgData name="Eric Noel" userId="c97d4ec6-691b-4269-8690-07d4da695307" providerId="ADAL" clId="{D0DDE119-A330-4E6D-B937-3E9A04BA48BE}" dt="2025-07-30T08:21:43.464" v="2372" actId="478"/>
          <ac:spMkLst>
            <pc:docMk/>
            <pc:sldMk cId="1144613925" sldId="275"/>
            <ac:spMk id="4" creationId="{9BDE1C5F-6CB8-4FCD-91EC-C3F94E709C5C}"/>
          </ac:spMkLst>
        </pc:spChg>
        <pc:spChg chg="del">
          <ac:chgData name="Eric Noel" userId="c97d4ec6-691b-4269-8690-07d4da695307" providerId="ADAL" clId="{D0DDE119-A330-4E6D-B937-3E9A04BA48BE}" dt="2025-07-30T08:21:45.001" v="2373" actId="478"/>
          <ac:spMkLst>
            <pc:docMk/>
            <pc:sldMk cId="1144613925" sldId="275"/>
            <ac:spMk id="5" creationId="{0515531B-6E59-432E-BD1B-A65CF69EAE0C}"/>
          </ac:spMkLst>
        </pc:spChg>
        <pc:spChg chg="del">
          <ac:chgData name="Eric Noel" userId="c97d4ec6-691b-4269-8690-07d4da695307" providerId="ADAL" clId="{D0DDE119-A330-4E6D-B937-3E9A04BA48BE}" dt="2025-07-30T08:21:49.318" v="2375" actId="478"/>
          <ac:spMkLst>
            <pc:docMk/>
            <pc:sldMk cId="1144613925" sldId="275"/>
            <ac:spMk id="6" creationId="{119BBDE6-224B-4503-A195-13A62EDA2E28}"/>
          </ac:spMkLst>
        </pc:spChg>
        <pc:spChg chg="del">
          <ac:chgData name="Eric Noel" userId="c97d4ec6-691b-4269-8690-07d4da695307" providerId="ADAL" clId="{D0DDE119-A330-4E6D-B937-3E9A04BA48BE}" dt="2025-07-30T08:21:47.624" v="2374" actId="478"/>
          <ac:spMkLst>
            <pc:docMk/>
            <pc:sldMk cId="1144613925" sldId="275"/>
            <ac:spMk id="7" creationId="{D0D99DD7-D7C4-4132-A9BD-D0407AF2881D}"/>
          </ac:spMkLst>
        </pc:spChg>
        <pc:spChg chg="mod">
          <ac:chgData name="Eric Noel" userId="c97d4ec6-691b-4269-8690-07d4da695307" providerId="ADAL" clId="{D0DDE119-A330-4E6D-B937-3E9A04BA48BE}" dt="2025-07-30T08:24:31.973" v="2406" actId="14100"/>
          <ac:spMkLst>
            <pc:docMk/>
            <pc:sldMk cId="1144613925" sldId="275"/>
            <ac:spMk id="8" creationId="{00000000-0000-0000-0000-000000000000}"/>
          </ac:spMkLst>
        </pc:spChg>
        <pc:graphicFrameChg chg="add mod modGraphic">
          <ac:chgData name="Eric Noel" userId="c97d4ec6-691b-4269-8690-07d4da695307" providerId="ADAL" clId="{D0DDE119-A330-4E6D-B937-3E9A04BA48BE}" dt="2025-07-30T09:45:52.748" v="3578" actId="20577"/>
          <ac:graphicFrameMkLst>
            <pc:docMk/>
            <pc:sldMk cId="1144613925" sldId="275"/>
            <ac:graphicFrameMk id="2" creationId="{7A4B1185-61EA-4DD2-95F3-DB77C2935E1E}"/>
          </ac:graphicFrameMkLst>
        </pc:graphicFrameChg>
      </pc:sldChg>
      <pc:sldChg chg="addSp delSp modSp">
        <pc:chgData name="Eric Noel" userId="c97d4ec6-691b-4269-8690-07d4da695307" providerId="ADAL" clId="{D0DDE119-A330-4E6D-B937-3E9A04BA48BE}" dt="2025-07-30T08:53:34.027" v="3481" actId="20577"/>
        <pc:sldMkLst>
          <pc:docMk/>
          <pc:sldMk cId="3864745274" sldId="276"/>
        </pc:sldMkLst>
        <pc:spChg chg="add mod">
          <ac:chgData name="Eric Noel" userId="c97d4ec6-691b-4269-8690-07d4da695307" providerId="ADAL" clId="{D0DDE119-A330-4E6D-B937-3E9A04BA48BE}" dt="2025-07-30T08:39:23.326" v="2925" actId="20577"/>
          <ac:spMkLst>
            <pc:docMk/>
            <pc:sldMk cId="3864745274" sldId="276"/>
            <ac:spMk id="3" creationId="{0CE0617B-4783-4124-856B-D3BC6F49C4C2}"/>
          </ac:spMkLst>
        </pc:spChg>
        <pc:spChg chg="add mod">
          <ac:chgData name="Eric Noel" userId="c97d4ec6-691b-4269-8690-07d4da695307" providerId="ADAL" clId="{D0DDE119-A330-4E6D-B937-3E9A04BA48BE}" dt="2025-07-30T08:49:14.566" v="3287" actId="1076"/>
          <ac:spMkLst>
            <pc:docMk/>
            <pc:sldMk cId="3864745274" sldId="276"/>
            <ac:spMk id="4" creationId="{8BC663C4-5465-4297-8DF9-BE5B13404D5A}"/>
          </ac:spMkLst>
        </pc:spChg>
        <pc:spChg chg="add mod">
          <ac:chgData name="Eric Noel" userId="c97d4ec6-691b-4269-8690-07d4da695307" providerId="ADAL" clId="{D0DDE119-A330-4E6D-B937-3E9A04BA48BE}" dt="2025-07-30T08:39:10.254" v="2921" actId="1076"/>
          <ac:spMkLst>
            <pc:docMk/>
            <pc:sldMk cId="3864745274" sldId="276"/>
            <ac:spMk id="5" creationId="{84056312-9AD0-4C83-94D1-9622573E2234}"/>
          </ac:spMkLst>
        </pc:spChg>
        <pc:spChg chg="mod">
          <ac:chgData name="Eric Noel" userId="c97d4ec6-691b-4269-8690-07d4da695307" providerId="ADAL" clId="{D0DDE119-A330-4E6D-B937-3E9A04BA48BE}" dt="2025-07-30T08:31:00.940" v="2432" actId="20577"/>
          <ac:spMkLst>
            <pc:docMk/>
            <pc:sldMk cId="3864745274" sldId="276"/>
            <ac:spMk id="8" creationId="{00000000-0000-0000-0000-000000000000}"/>
          </ac:spMkLst>
        </pc:spChg>
        <pc:spChg chg="add mod">
          <ac:chgData name="Eric Noel" userId="c97d4ec6-691b-4269-8690-07d4da695307" providerId="ADAL" clId="{D0DDE119-A330-4E6D-B937-3E9A04BA48BE}" dt="2025-07-30T08:53:34.027" v="3481" actId="20577"/>
          <ac:spMkLst>
            <pc:docMk/>
            <pc:sldMk cId="3864745274" sldId="276"/>
            <ac:spMk id="9" creationId="{956A4F54-D2D9-49C7-969A-AC7171522218}"/>
          </ac:spMkLst>
        </pc:spChg>
        <pc:graphicFrameChg chg="del">
          <ac:chgData name="Eric Noel" userId="c97d4ec6-691b-4269-8690-07d4da695307" providerId="ADAL" clId="{D0DDE119-A330-4E6D-B937-3E9A04BA48BE}" dt="2025-07-30T08:31:08.643" v="2433" actId="478"/>
          <ac:graphicFrameMkLst>
            <pc:docMk/>
            <pc:sldMk cId="3864745274" sldId="276"/>
            <ac:graphicFrameMk id="2" creationId="{7A4B1185-61EA-4DD2-95F3-DB77C2935E1E}"/>
          </ac:graphicFrameMkLst>
        </pc:graphicFrameChg>
        <pc:picChg chg="add mod">
          <ac:chgData name="Eric Noel" userId="c97d4ec6-691b-4269-8690-07d4da695307" providerId="ADAL" clId="{D0DDE119-A330-4E6D-B937-3E9A04BA48BE}" dt="2025-07-30T08:50:46.859" v="3294" actId="1076"/>
          <ac:picMkLst>
            <pc:docMk/>
            <pc:sldMk cId="3864745274" sldId="276"/>
            <ac:picMk id="7" creationId="{8555907B-B0FE-44DD-BF80-5440BDBD50F1}"/>
          </ac:picMkLst>
        </pc:picChg>
      </pc:sldChg>
      <pc:sldChg chg="addSp delSp modSp delAnim modAnim">
        <pc:chgData name="Eric Noel" userId="c97d4ec6-691b-4269-8690-07d4da695307" providerId="ADAL" clId="{D0DDE119-A330-4E6D-B937-3E9A04BA48BE}" dt="2025-07-30T08:42:37.003" v="3259" actId="20577"/>
        <pc:sldMkLst>
          <pc:docMk/>
          <pc:sldMk cId="3978188613" sldId="277"/>
        </pc:sldMkLst>
        <pc:spChg chg="add mod">
          <ac:chgData name="Eric Noel" userId="c97d4ec6-691b-4269-8690-07d4da695307" providerId="ADAL" clId="{D0DDE119-A330-4E6D-B937-3E9A04BA48BE}" dt="2025-07-30T08:42:24.746" v="3256" actId="20577"/>
          <ac:spMkLst>
            <pc:docMk/>
            <pc:sldMk cId="3978188613" sldId="277"/>
            <ac:spMk id="7" creationId="{18DF9710-75B4-49EF-B07E-6F138841EF97}"/>
          </ac:spMkLst>
        </pc:spChg>
        <pc:spChg chg="mod">
          <ac:chgData name="Eric Noel" userId="c97d4ec6-691b-4269-8690-07d4da695307" providerId="ADAL" clId="{D0DDE119-A330-4E6D-B937-3E9A04BA48BE}" dt="2025-07-30T08:39:59.618" v="2957" actId="20577"/>
          <ac:spMkLst>
            <pc:docMk/>
            <pc:sldMk cId="3978188613" sldId="277"/>
            <ac:spMk id="11" creationId="{00000000-0000-0000-0000-000000000000}"/>
          </ac:spMkLst>
        </pc:spChg>
        <pc:spChg chg="mod">
          <ac:chgData name="Eric Noel" userId="c97d4ec6-691b-4269-8690-07d4da695307" providerId="ADAL" clId="{D0DDE119-A330-4E6D-B937-3E9A04BA48BE}" dt="2025-07-30T08:42:37.003" v="3259" actId="20577"/>
          <ac:spMkLst>
            <pc:docMk/>
            <pc:sldMk cId="3978188613" sldId="277"/>
            <ac:spMk id="4098" creationId="{00000000-0000-0000-0000-000000000000}"/>
          </ac:spMkLst>
        </pc:spChg>
        <pc:spChg chg="del">
          <ac:chgData name="Eric Noel" userId="c97d4ec6-691b-4269-8690-07d4da695307" providerId="ADAL" clId="{D0DDE119-A330-4E6D-B937-3E9A04BA48BE}" dt="2025-07-30T08:41:24.946" v="3205" actId="478"/>
          <ac:spMkLst>
            <pc:docMk/>
            <pc:sldMk cId="3978188613" sldId="277"/>
            <ac:spMk id="4099" creationId="{00000000-0000-0000-0000-000000000000}"/>
          </ac:spMkLst>
        </pc:spChg>
        <pc:spChg chg="del">
          <ac:chgData name="Eric Noel" userId="c97d4ec6-691b-4269-8690-07d4da695307" providerId="ADAL" clId="{D0DDE119-A330-4E6D-B937-3E9A04BA48BE}" dt="2025-07-30T08:41:22.252" v="3204" actId="478"/>
          <ac:spMkLst>
            <pc:docMk/>
            <pc:sldMk cId="3978188613" sldId="277"/>
            <ac:spMk id="4101" creationId="{00000000-0000-0000-0000-000000000000}"/>
          </ac:spMkLst>
        </pc:spChg>
        <pc:spChg chg="del">
          <ac:chgData name="Eric Noel" userId="c97d4ec6-691b-4269-8690-07d4da695307" providerId="ADAL" clId="{D0DDE119-A330-4E6D-B937-3E9A04BA48BE}" dt="2025-07-30T08:41:26.534" v="3206" actId="478"/>
          <ac:spMkLst>
            <pc:docMk/>
            <pc:sldMk cId="3978188613" sldId="277"/>
            <ac:spMk id="4102" creationId="{00000000-0000-0000-0000-000000000000}"/>
          </ac:spMkLst>
        </pc:spChg>
      </pc:sldChg>
      <pc:sldChg chg="addSp delSp modSp">
        <pc:chgData name="Eric Noel" userId="c97d4ec6-691b-4269-8690-07d4da695307" providerId="ADAL" clId="{D0DDE119-A330-4E6D-B937-3E9A04BA48BE}" dt="2025-07-30T08:49:00.848" v="3286" actId="2711"/>
        <pc:sldMkLst>
          <pc:docMk/>
          <pc:sldMk cId="688659697" sldId="278"/>
        </pc:sldMkLst>
        <pc:spChg chg="mod">
          <ac:chgData name="Eric Noel" userId="c97d4ec6-691b-4269-8690-07d4da695307" providerId="ADAL" clId="{D0DDE119-A330-4E6D-B937-3E9A04BA48BE}" dt="2025-07-30T08:46:10.768" v="3281" actId="1076"/>
          <ac:spMkLst>
            <pc:docMk/>
            <pc:sldMk cId="688659697" sldId="278"/>
            <ac:spMk id="3" creationId="{0CE0617B-4783-4124-856B-D3BC6F49C4C2}"/>
          </ac:spMkLst>
        </pc:spChg>
        <pc:spChg chg="del">
          <ac:chgData name="Eric Noel" userId="c97d4ec6-691b-4269-8690-07d4da695307" providerId="ADAL" clId="{D0DDE119-A330-4E6D-B937-3E9A04BA48BE}" dt="2025-07-30T08:44:36.619" v="3266" actId="478"/>
          <ac:spMkLst>
            <pc:docMk/>
            <pc:sldMk cId="688659697" sldId="278"/>
            <ac:spMk id="4" creationId="{8BC663C4-5465-4297-8DF9-BE5B13404D5A}"/>
          </ac:spMkLst>
        </pc:spChg>
        <pc:spChg chg="mod">
          <ac:chgData name="Eric Noel" userId="c97d4ec6-691b-4269-8690-07d4da695307" providerId="ADAL" clId="{D0DDE119-A330-4E6D-B937-3E9A04BA48BE}" dt="2025-07-30T08:46:08.263" v="3280" actId="1076"/>
          <ac:spMkLst>
            <pc:docMk/>
            <pc:sldMk cId="688659697" sldId="278"/>
            <ac:spMk id="5" creationId="{84056312-9AD0-4C83-94D1-9622573E2234}"/>
          </ac:spMkLst>
        </pc:spChg>
        <pc:spChg chg="add mod">
          <ac:chgData name="Eric Noel" userId="c97d4ec6-691b-4269-8690-07d4da695307" providerId="ADAL" clId="{D0DDE119-A330-4E6D-B937-3E9A04BA48BE}" dt="2025-07-30T08:49:00.848" v="3286" actId="2711"/>
          <ac:spMkLst>
            <pc:docMk/>
            <pc:sldMk cId="688659697" sldId="278"/>
            <ac:spMk id="6" creationId="{6AA4CB8E-4E59-41B6-A988-65D4CDAC0D84}"/>
          </ac:spMkLst>
        </pc:spChg>
        <pc:spChg chg="mod">
          <ac:chgData name="Eric Noel" userId="c97d4ec6-691b-4269-8690-07d4da695307" providerId="ADAL" clId="{D0DDE119-A330-4E6D-B937-3E9A04BA48BE}" dt="2025-07-30T08:44:32.647" v="3265" actId="20577"/>
          <ac:spMkLst>
            <pc:docMk/>
            <pc:sldMk cId="688659697" sldId="278"/>
            <ac:spMk id="8" creationId="{00000000-0000-0000-0000-000000000000}"/>
          </ac:spMkLst>
        </pc:spChg>
      </pc:sldChg>
      <pc:sldChg chg="addSp delSp modSp">
        <pc:chgData name="Eric Noel" userId="c97d4ec6-691b-4269-8690-07d4da695307" providerId="ADAL" clId="{D0DDE119-A330-4E6D-B937-3E9A04BA48BE}" dt="2025-07-30T08:55:11.005" v="3539" actId="1076"/>
        <pc:sldMkLst>
          <pc:docMk/>
          <pc:sldMk cId="4217601368" sldId="279"/>
        </pc:sldMkLst>
        <pc:spChg chg="del">
          <ac:chgData name="Eric Noel" userId="c97d4ec6-691b-4269-8690-07d4da695307" providerId="ADAL" clId="{D0DDE119-A330-4E6D-B937-3E9A04BA48BE}" dt="2025-07-30T08:54:46.760" v="3531" actId="478"/>
          <ac:spMkLst>
            <pc:docMk/>
            <pc:sldMk cId="4217601368" sldId="279"/>
            <ac:spMk id="3" creationId="{0CE0617B-4783-4124-856B-D3BC6F49C4C2}"/>
          </ac:spMkLst>
        </pc:spChg>
        <pc:spChg chg="del mod">
          <ac:chgData name="Eric Noel" userId="c97d4ec6-691b-4269-8690-07d4da695307" providerId="ADAL" clId="{D0DDE119-A330-4E6D-B937-3E9A04BA48BE}" dt="2025-07-30T08:54:48.687" v="3533" actId="478"/>
          <ac:spMkLst>
            <pc:docMk/>
            <pc:sldMk cId="4217601368" sldId="279"/>
            <ac:spMk id="5" creationId="{84056312-9AD0-4C83-94D1-9622573E2234}"/>
          </ac:spMkLst>
        </pc:spChg>
        <pc:spChg chg="del">
          <ac:chgData name="Eric Noel" userId="c97d4ec6-691b-4269-8690-07d4da695307" providerId="ADAL" clId="{D0DDE119-A330-4E6D-B937-3E9A04BA48BE}" dt="2025-07-30T08:54:22.959" v="3515" actId="478"/>
          <ac:spMkLst>
            <pc:docMk/>
            <pc:sldMk cId="4217601368" sldId="279"/>
            <ac:spMk id="6" creationId="{6AA4CB8E-4E59-41B6-A988-65D4CDAC0D84}"/>
          </ac:spMkLst>
        </pc:spChg>
        <pc:spChg chg="add mod">
          <ac:chgData name="Eric Noel" userId="c97d4ec6-691b-4269-8690-07d4da695307" providerId="ADAL" clId="{D0DDE119-A330-4E6D-B937-3E9A04BA48BE}" dt="2025-07-30T08:54:36.999" v="3530" actId="14100"/>
          <ac:spMkLst>
            <pc:docMk/>
            <pc:sldMk cId="4217601368" sldId="279"/>
            <ac:spMk id="7" creationId="{3A6BA7F5-4E40-4244-B7BE-4EE0F6F7420D}"/>
          </ac:spMkLst>
        </pc:spChg>
        <pc:spChg chg="mod">
          <ac:chgData name="Eric Noel" userId="c97d4ec6-691b-4269-8690-07d4da695307" providerId="ADAL" clId="{D0DDE119-A330-4E6D-B937-3E9A04BA48BE}" dt="2025-07-30T08:54:11.038" v="3514" actId="20577"/>
          <ac:spMkLst>
            <pc:docMk/>
            <pc:sldMk cId="4217601368" sldId="279"/>
            <ac:spMk id="8" creationId="{00000000-0000-0000-0000-000000000000}"/>
          </ac:spMkLst>
        </pc:spChg>
        <pc:spChg chg="add mod">
          <ac:chgData name="Eric Noel" userId="c97d4ec6-691b-4269-8690-07d4da695307" providerId="ADAL" clId="{D0DDE119-A330-4E6D-B937-3E9A04BA48BE}" dt="2025-07-30T08:55:11.005" v="3539" actId="1076"/>
          <ac:spMkLst>
            <pc:docMk/>
            <pc:sldMk cId="4217601368" sldId="279"/>
            <ac:spMk id="9" creationId="{DC392E2B-8D4C-40EC-A629-A0B3E49DC36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7C20A-9336-4DDA-84F9-64D8AD5DC00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1813918-73CC-4C04-8767-61BB8CDFCE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5E6E78B-AEF7-48D2-A43A-8969568493A7}"/>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49779E26-9E6F-48E9-A3BE-E2698B6B365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001A851-5F8D-45C8-B3DF-BE20E4B41C80}"/>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2756665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6FB9A1-B0EA-4A97-AC15-406A7FCC8C4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53DE882-2C60-4A3B-B9D8-9B9F0CE96AD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9637C97-F154-4215-B448-C6786303C723}"/>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32DF8CA3-3B57-4CD8-9F38-AE05410737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A5A8FA-B2D4-439B-9A00-B3AF3E5FBB38}"/>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3970497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0B273D6-EA4A-4FF5-A5D5-03F069E5AEA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7C104F0-8E86-42DD-BA7E-4DB582C495B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4A3ADEB-884F-46A8-A29F-930E89FE3232}"/>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07AEE164-85B5-43AB-957F-7EBFC73538D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CD9277E-D51F-4738-970E-CC65439505ED}"/>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15478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1FF418-07D5-464F-974F-8A677BCB1AE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6D09123-1ADA-4E59-97F1-DCDC8E97A271}"/>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72A27FD-931F-4C20-8842-FB072BCF91CF}"/>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DAF5DA0B-8FD5-4852-B9D4-E3EE04755C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42F896D-8096-41B3-A8FC-D3885E7962B6}"/>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271902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778A9-54AD-42C3-8932-76BFD029CD7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B6023B0-ADBD-4E73-9D60-D1677E0A4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5484D29B-0E9A-4946-A4BB-2357EEC3E2AE}"/>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CABC8DB1-8DC9-43EC-A024-E0061382B5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809299B-00C3-4A59-BF28-04973A34B553}"/>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52843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8271DD-9FEA-45DE-9963-9165236842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1D572FD-0A02-457C-8B2C-6722C2083D4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5B55285-EA1E-4535-8D33-8C3DBB6F5783}"/>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BE75FB4-2025-4B64-8E07-85C88CE4E6DF}"/>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6" name="Espace réservé du pied de page 5">
            <a:extLst>
              <a:ext uri="{FF2B5EF4-FFF2-40B4-BE49-F238E27FC236}">
                <a16:creationId xmlns:a16="http://schemas.microsoft.com/office/drawing/2014/main" id="{6DAF09D8-58D4-481E-B928-0C583FC1D6D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8A40128-0996-487A-8941-6F0F17D42EF8}"/>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874850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AC2D8E-416F-40AF-B619-1800C7E0314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4BEF509-3035-4C64-AD00-C82BFB8FDE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37F9544-FB6E-4AA0-AC60-FF9ABEB14AB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F0B7BA5-CFDB-4F8C-96BD-5C70D5D973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75A4EC6-1419-4011-885F-3F7E66C86B1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A20FE46-5800-465F-9AC4-83229AAC5E6D}"/>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8" name="Espace réservé du pied de page 7">
            <a:extLst>
              <a:ext uri="{FF2B5EF4-FFF2-40B4-BE49-F238E27FC236}">
                <a16:creationId xmlns:a16="http://schemas.microsoft.com/office/drawing/2014/main" id="{560D8C4D-8523-4412-AC8B-8559B99445B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4B33DD5-BE03-4A5E-AD26-8BEEB39FE767}"/>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1547308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8AAAF-4616-4038-834E-F093FD1DA2B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D7ECDEA-C497-40B0-9D63-F15E8F342574}"/>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4" name="Espace réservé du pied de page 3">
            <a:extLst>
              <a:ext uri="{FF2B5EF4-FFF2-40B4-BE49-F238E27FC236}">
                <a16:creationId xmlns:a16="http://schemas.microsoft.com/office/drawing/2014/main" id="{45219F53-354D-464A-8880-351C2CA70A5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70518D5-DD96-4FFA-BC55-EE33F328D587}"/>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1732900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4550166-4A4A-412E-BE0E-332AFC77F481}"/>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3" name="Espace réservé du pied de page 2">
            <a:extLst>
              <a:ext uri="{FF2B5EF4-FFF2-40B4-BE49-F238E27FC236}">
                <a16:creationId xmlns:a16="http://schemas.microsoft.com/office/drawing/2014/main" id="{D4AFFB0C-94DF-4602-81E6-7F0B5448990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6833772-7985-4924-BFDA-F80918BDFB5A}"/>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424121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FAE7C0-610C-4172-96B4-B59B575DDD7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E3543CA-C1F0-406C-BA4C-7F205C4E1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F25D613-ABA5-4194-AB52-0ACEE3E734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BAC3A65-1170-4E72-838E-2E68012E64F7}"/>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6" name="Espace réservé du pied de page 5">
            <a:extLst>
              <a:ext uri="{FF2B5EF4-FFF2-40B4-BE49-F238E27FC236}">
                <a16:creationId xmlns:a16="http://schemas.microsoft.com/office/drawing/2014/main" id="{053DBD14-B5B7-4543-BE48-8E7296DAC9F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13AA2F3-34B4-4588-B7BD-AF46E7461E5F}"/>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9410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8B3774-A5D4-468F-9B64-5FB8BC4A64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DE2C714-1495-42AB-9D55-75B82BE52F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C2F5D78D-DFC8-464D-8C1D-5E6562D87F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96DD018-6624-4ED1-981C-10993C251C3B}"/>
              </a:ext>
            </a:extLst>
          </p:cNvPr>
          <p:cNvSpPr>
            <a:spLocks noGrp="1"/>
          </p:cNvSpPr>
          <p:nvPr>
            <p:ph type="dt" sz="half" idx="10"/>
          </p:nvPr>
        </p:nvSpPr>
        <p:spPr/>
        <p:txBody>
          <a:bodyPr/>
          <a:lstStyle/>
          <a:p>
            <a:fld id="{02E472E6-98F5-4A90-967A-E294F91EE4DF}" type="datetimeFigureOut">
              <a:rPr lang="fr-FR" smtClean="0"/>
              <a:t>30/07/2025</a:t>
            </a:fld>
            <a:endParaRPr lang="fr-FR"/>
          </a:p>
        </p:txBody>
      </p:sp>
      <p:sp>
        <p:nvSpPr>
          <p:cNvPr id="6" name="Espace réservé du pied de page 5">
            <a:extLst>
              <a:ext uri="{FF2B5EF4-FFF2-40B4-BE49-F238E27FC236}">
                <a16:creationId xmlns:a16="http://schemas.microsoft.com/office/drawing/2014/main" id="{96D25352-337E-4031-95DC-838C37A0F2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E052CFC-E94C-4492-AB6A-46A85EF9C1A1}"/>
              </a:ext>
            </a:extLst>
          </p:cNvPr>
          <p:cNvSpPr>
            <a:spLocks noGrp="1"/>
          </p:cNvSpPr>
          <p:nvPr>
            <p:ph type="sldNum" sz="quarter" idx="12"/>
          </p:nvPr>
        </p:nvSpPr>
        <p:spPr/>
        <p:txBody>
          <a:bodyPr/>
          <a:lstStyle/>
          <a:p>
            <a:fld id="{D9C65B2C-1F95-4DAD-B0E1-860D23E3CD9B}" type="slidenum">
              <a:rPr lang="fr-FR" smtClean="0"/>
              <a:t>‹N°›</a:t>
            </a:fld>
            <a:endParaRPr lang="fr-FR"/>
          </a:p>
        </p:txBody>
      </p:sp>
    </p:spTree>
    <p:extLst>
      <p:ext uri="{BB962C8B-B14F-4D97-AF65-F5344CB8AC3E}">
        <p14:creationId xmlns:p14="http://schemas.microsoft.com/office/powerpoint/2010/main" val="308176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3F86EDB-8B82-4764-9449-3FA32FC931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414D06D-EF5E-451E-BC14-C314926DB0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1F915D3-A41F-4EAA-A49A-847EA8B188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E472E6-98F5-4A90-967A-E294F91EE4DF}" type="datetimeFigureOut">
              <a:rPr lang="fr-FR" smtClean="0"/>
              <a:t>30/07/2025</a:t>
            </a:fld>
            <a:endParaRPr lang="fr-FR"/>
          </a:p>
        </p:txBody>
      </p:sp>
      <p:sp>
        <p:nvSpPr>
          <p:cNvPr id="5" name="Espace réservé du pied de page 4">
            <a:extLst>
              <a:ext uri="{FF2B5EF4-FFF2-40B4-BE49-F238E27FC236}">
                <a16:creationId xmlns:a16="http://schemas.microsoft.com/office/drawing/2014/main" id="{CB7D62C7-11E2-4E76-800B-FA37E80717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F724447-C8BC-44C9-950F-7E4CDF4884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C65B2C-1F95-4DAD-B0E1-860D23E3CD9B}" type="slidenum">
              <a:rPr lang="fr-FR" smtClean="0"/>
              <a:t>‹N°›</a:t>
            </a:fld>
            <a:endParaRPr lang="fr-FR"/>
          </a:p>
        </p:txBody>
      </p:sp>
    </p:spTree>
    <p:extLst>
      <p:ext uri="{BB962C8B-B14F-4D97-AF65-F5344CB8AC3E}">
        <p14:creationId xmlns:p14="http://schemas.microsoft.com/office/powerpoint/2010/main" val="324844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01BAF6-4362-48FB-8DEA-B46BCDFE2076}"/>
              </a:ext>
            </a:extLst>
          </p:cNvPr>
          <p:cNvSpPr>
            <a:spLocks noGrp="1"/>
          </p:cNvSpPr>
          <p:nvPr>
            <p:ph type="ctrTitle"/>
          </p:nvPr>
        </p:nvSpPr>
        <p:spPr>
          <a:xfrm>
            <a:off x="1374711" y="2708567"/>
            <a:ext cx="9144000" cy="1247613"/>
          </a:xfrm>
        </p:spPr>
        <p:txBody>
          <a:bodyPr>
            <a:normAutofit fontScale="90000"/>
          </a:bodyPr>
          <a:lstStyle/>
          <a:p>
            <a:r>
              <a:rPr lang="fr-FR" dirty="0"/>
              <a:t>TVA</a:t>
            </a:r>
            <a:br>
              <a:rPr lang="fr-FR" dirty="0"/>
            </a:br>
            <a:r>
              <a:rPr lang="fr-FR" dirty="0"/>
              <a:t>(R106 – Fiscalité)</a:t>
            </a:r>
          </a:p>
        </p:txBody>
      </p:sp>
      <p:pic>
        <p:nvPicPr>
          <p:cNvPr id="5" name="Image 4">
            <a:extLst>
              <a:ext uri="{FF2B5EF4-FFF2-40B4-BE49-F238E27FC236}">
                <a16:creationId xmlns:a16="http://schemas.microsoft.com/office/drawing/2014/main" id="{B69C4615-A6D7-43A6-9FC3-3D93A35FF8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711959" cy="2372980"/>
          </a:xfrm>
          <a:prstGeom prst="rect">
            <a:avLst/>
          </a:prstGeom>
        </p:spPr>
      </p:pic>
    </p:spTree>
    <p:extLst>
      <p:ext uri="{BB962C8B-B14F-4D97-AF65-F5344CB8AC3E}">
        <p14:creationId xmlns:p14="http://schemas.microsoft.com/office/powerpoint/2010/main" val="267902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La TVA- Territorialité</a:t>
            </a:r>
          </a:p>
        </p:txBody>
      </p:sp>
      <p:sp>
        <p:nvSpPr>
          <p:cNvPr id="3" name="Espace réservé du contenu 2"/>
          <p:cNvSpPr>
            <a:spLocks noGrp="1"/>
          </p:cNvSpPr>
          <p:nvPr>
            <p:ph idx="1"/>
          </p:nvPr>
        </p:nvSpPr>
        <p:spPr>
          <a:xfrm>
            <a:off x="838200" y="1520303"/>
            <a:ext cx="6397101" cy="1240569"/>
          </a:xfrm>
        </p:spPr>
        <p:txBody>
          <a:bodyPr>
            <a:normAutofit/>
          </a:bodyPr>
          <a:lstStyle/>
          <a:p>
            <a:r>
              <a:rPr lang="fr-FR" dirty="0"/>
              <a:t>Le régime  intracommunautaire (UE)</a:t>
            </a:r>
          </a:p>
          <a:p>
            <a:pPr lvl="2"/>
            <a:r>
              <a:rPr lang="fr-FR" dirty="0"/>
              <a:t>Les  acquisitions intra communautaires sont soumises à TVA (Taux français)</a:t>
            </a:r>
          </a:p>
          <a:p>
            <a:pPr marL="914400" lvl="2" indent="0">
              <a:buNone/>
            </a:pPr>
            <a:endParaRPr lang="fr-FR" dirty="0"/>
          </a:p>
          <a:p>
            <a:pPr marL="914400" lvl="2" indent="0">
              <a:buNone/>
            </a:pPr>
            <a:endParaRPr lang="fr-FR" dirty="0"/>
          </a:p>
          <a:p>
            <a:pPr marL="914400" lvl="2" indent="0">
              <a:buNone/>
            </a:pPr>
            <a:endParaRPr lang="fr-FR" dirty="0"/>
          </a:p>
        </p:txBody>
      </p:sp>
      <p:pic>
        <p:nvPicPr>
          <p:cNvPr id="4098" name="Picture 2" descr="Carte de France vierge à imprimer | Fond de carte avec les régions et les  départements français">
            <a:extLst>
              <a:ext uri="{FF2B5EF4-FFF2-40B4-BE49-F238E27FC236}">
                <a16:creationId xmlns:a16="http://schemas.microsoft.com/office/drawing/2014/main" id="{92B43D15-9089-44D6-AE49-98A38F491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38488" y="3447421"/>
            <a:ext cx="2464062" cy="273278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EC3C59BC-2354-467C-8AD0-59B4C5FB8BAF}"/>
              </a:ext>
            </a:extLst>
          </p:cNvPr>
          <p:cNvSpPr txBox="1"/>
          <p:nvPr/>
        </p:nvSpPr>
        <p:spPr>
          <a:xfrm>
            <a:off x="9213229" y="6093904"/>
            <a:ext cx="2464062" cy="369332"/>
          </a:xfrm>
          <a:prstGeom prst="rect">
            <a:avLst/>
          </a:prstGeom>
          <a:solidFill>
            <a:schemeClr val="accent4">
              <a:lumMod val="40000"/>
              <a:lumOff val="60000"/>
            </a:schemeClr>
          </a:solidFill>
        </p:spPr>
        <p:txBody>
          <a:bodyPr wrap="square" rtlCol="0">
            <a:spAutoFit/>
          </a:bodyPr>
          <a:lstStyle/>
          <a:p>
            <a:pPr algn="ctr"/>
            <a:r>
              <a:rPr lang="fr-FR" dirty="0"/>
              <a:t>Client français</a:t>
            </a:r>
          </a:p>
        </p:txBody>
      </p:sp>
      <p:sp>
        <p:nvSpPr>
          <p:cNvPr id="8" name="ZoneTexte 7">
            <a:extLst>
              <a:ext uri="{FF2B5EF4-FFF2-40B4-BE49-F238E27FC236}">
                <a16:creationId xmlns:a16="http://schemas.microsoft.com/office/drawing/2014/main" id="{6E7BDD90-8814-4F55-BBAB-F8C57A4EA69A}"/>
              </a:ext>
            </a:extLst>
          </p:cNvPr>
          <p:cNvSpPr txBox="1"/>
          <p:nvPr/>
        </p:nvSpPr>
        <p:spPr>
          <a:xfrm>
            <a:off x="270308" y="5911287"/>
            <a:ext cx="3104225" cy="369332"/>
          </a:xfrm>
          <a:prstGeom prst="rect">
            <a:avLst/>
          </a:prstGeom>
          <a:solidFill>
            <a:schemeClr val="accent4">
              <a:lumMod val="40000"/>
              <a:lumOff val="60000"/>
            </a:schemeClr>
          </a:solidFill>
        </p:spPr>
        <p:txBody>
          <a:bodyPr wrap="square" rtlCol="0">
            <a:spAutoFit/>
          </a:bodyPr>
          <a:lstStyle/>
          <a:p>
            <a:pPr algn="ctr"/>
            <a:r>
              <a:rPr lang="fr-FR" dirty="0"/>
              <a:t>Fournisseur étranger (UE)</a:t>
            </a:r>
          </a:p>
        </p:txBody>
      </p:sp>
      <p:sp>
        <p:nvSpPr>
          <p:cNvPr id="7" name="Flèche : courbe vers le bas 6">
            <a:extLst>
              <a:ext uri="{FF2B5EF4-FFF2-40B4-BE49-F238E27FC236}">
                <a16:creationId xmlns:a16="http://schemas.microsoft.com/office/drawing/2014/main" id="{AFEAABBC-F531-4195-87DF-38C942FDC467}"/>
              </a:ext>
            </a:extLst>
          </p:cNvPr>
          <p:cNvSpPr/>
          <p:nvPr/>
        </p:nvSpPr>
        <p:spPr>
          <a:xfrm>
            <a:off x="2840855" y="2892772"/>
            <a:ext cx="6560597" cy="8033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id="{FF96060F-5605-424C-A142-77251C8A2B65}"/>
              </a:ext>
            </a:extLst>
          </p:cNvPr>
          <p:cNvSpPr txBox="1"/>
          <p:nvPr/>
        </p:nvSpPr>
        <p:spPr>
          <a:xfrm>
            <a:off x="3448366" y="3294467"/>
            <a:ext cx="5527978" cy="3139321"/>
          </a:xfrm>
          <a:prstGeom prst="rect">
            <a:avLst/>
          </a:prstGeom>
          <a:noFill/>
        </p:spPr>
        <p:txBody>
          <a:bodyPr wrap="square" rtlCol="0">
            <a:spAutoFit/>
          </a:bodyPr>
          <a:lstStyle/>
          <a:p>
            <a:pPr marL="285750" indent="-285750">
              <a:buFont typeface="Arial" panose="020B0604020202020204" pitchFamily="34" charset="0"/>
              <a:buChar char="•"/>
            </a:pPr>
            <a:r>
              <a:rPr lang="fr-FR" sz="1600" dirty="0"/>
              <a:t>Le fournisseur facture HT le client français</a:t>
            </a:r>
          </a:p>
          <a:p>
            <a:pPr marL="285750" indent="-285750">
              <a:buFont typeface="Arial" panose="020B0604020202020204" pitchFamily="34" charset="0"/>
              <a:buChar char="•"/>
            </a:pPr>
            <a:r>
              <a:rPr lang="fr-FR" sz="1600" dirty="0"/>
              <a:t>Le client français doit « auto liquider » le montant de la TVA sur cet achat sur sa déclaration de TVA</a:t>
            </a:r>
          </a:p>
          <a:p>
            <a:pPr marL="285750" indent="-285750">
              <a:buFont typeface="Arial" panose="020B0604020202020204" pitchFamily="34" charset="0"/>
              <a:buChar char="•"/>
            </a:pPr>
            <a:r>
              <a:rPr lang="fr-FR" sz="1600" dirty="0"/>
              <a:t>L’</a:t>
            </a:r>
            <a:r>
              <a:rPr lang="fr-FR" sz="1600" dirty="0" err="1"/>
              <a:t>auto-liquidation</a:t>
            </a:r>
            <a:r>
              <a:rPr lang="fr-FR" sz="1600" dirty="0"/>
              <a:t>, consiste à déclarer de la TVA collectée sur cet achat </a:t>
            </a:r>
          </a:p>
          <a:p>
            <a:pPr marL="285750" indent="-285750">
              <a:buFont typeface="Arial" panose="020B0604020202020204" pitchFamily="34" charset="0"/>
              <a:buChar char="•"/>
            </a:pPr>
            <a:r>
              <a:rPr lang="fr-FR" sz="1600" dirty="0"/>
              <a:t>La TVA « auto liquidée », donc payée devient alors déductible comme toute TVA acquittée sur un achat</a:t>
            </a:r>
          </a:p>
          <a:p>
            <a:pPr marL="285750" indent="-285750">
              <a:buFont typeface="Arial" panose="020B0604020202020204" pitchFamily="34" charset="0"/>
              <a:buChar char="•"/>
            </a:pPr>
            <a:endParaRPr lang="fr-FR" sz="1600" i="1" dirty="0"/>
          </a:p>
          <a:p>
            <a:pPr marL="285750" indent="-285750">
              <a:buFont typeface="Arial" panose="020B0604020202020204" pitchFamily="34" charset="0"/>
              <a:buChar char="•"/>
            </a:pPr>
            <a:r>
              <a:rPr lang="fr-FR" sz="1400" i="1" dirty="0">
                <a:solidFill>
                  <a:srgbClr val="FF0000"/>
                </a:solidFill>
              </a:rPr>
              <a:t>Si Le client français ne communique pas au fournisseur européen son numéro intracommunautaire, l’acquisition intracommunautaire est facturée avec de la TVA par le fournisseur européen (taux de TVA du fournisseur). Cette TVA payée au fournisseur européen n’est pas déductible pour le client français. </a:t>
            </a:r>
          </a:p>
        </p:txBody>
      </p:sp>
      <p:pic>
        <p:nvPicPr>
          <p:cNvPr id="6146" name="Picture 2" descr="Italie - carte de la frontière noire unie de la région du pays.  Illustration simple à vecteur plat Image Vectorielle Stock - Alamy">
            <a:extLst>
              <a:ext uri="{FF2B5EF4-FFF2-40B4-BE49-F238E27FC236}">
                <a16:creationId xmlns:a16="http://schemas.microsoft.com/office/drawing/2014/main" id="{B291531E-D8E1-469C-8E2A-4F49662CB8A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575"/>
          <a:stretch/>
        </p:blipFill>
        <p:spPr bwMode="auto">
          <a:xfrm>
            <a:off x="465506" y="2970582"/>
            <a:ext cx="2971171" cy="2915661"/>
          </a:xfrm>
          <a:prstGeom prst="rect">
            <a:avLst/>
          </a:prstGeom>
          <a:noFill/>
          <a:extLst>
            <a:ext uri="{909E8E84-426E-40DD-AFC4-6F175D3DCCD1}">
              <a14:hiddenFill xmlns:a14="http://schemas.microsoft.com/office/drawing/2010/main">
                <a:solidFill>
                  <a:srgbClr val="FFFFFF"/>
                </a:solidFill>
              </a14:hiddenFill>
            </a:ext>
          </a:extLst>
        </p:spPr>
      </p:pic>
      <p:sp>
        <p:nvSpPr>
          <p:cNvPr id="12" name="ZoneTexte 11">
            <a:extLst>
              <a:ext uri="{FF2B5EF4-FFF2-40B4-BE49-F238E27FC236}">
                <a16:creationId xmlns:a16="http://schemas.microsoft.com/office/drawing/2014/main" id="{4118CC45-DEB7-4063-A1E0-B5F022F22FB5}"/>
              </a:ext>
            </a:extLst>
          </p:cNvPr>
          <p:cNvSpPr txBox="1"/>
          <p:nvPr/>
        </p:nvSpPr>
        <p:spPr>
          <a:xfrm>
            <a:off x="7826349" y="1025451"/>
            <a:ext cx="4083729"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b="1" dirty="0"/>
              <a:t>Le fournisseur étranger (UE)  facture le client français sans TVA </a:t>
            </a:r>
          </a:p>
          <a:p>
            <a:r>
              <a:rPr lang="fr-FR" b="1" dirty="0"/>
              <a:t>La TVA est auto-liquidée par le client français</a:t>
            </a:r>
          </a:p>
        </p:txBody>
      </p:sp>
    </p:spTree>
    <p:extLst>
      <p:ext uri="{BB962C8B-B14F-4D97-AF65-F5344CB8AC3E}">
        <p14:creationId xmlns:p14="http://schemas.microsoft.com/office/powerpoint/2010/main" val="202780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ChangeArrowheads="1"/>
          </p:cNvSpPr>
          <p:nvPr/>
        </p:nvSpPr>
        <p:spPr bwMode="auto">
          <a:xfrm>
            <a:off x="1524000" y="1716925"/>
            <a:ext cx="9144000" cy="312085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spcBef>
                <a:spcPct val="20000"/>
              </a:spcBef>
              <a:buFont typeface="Arial" charset="0"/>
              <a:buChar char="•"/>
              <a:tabLst>
                <a:tab pos="285750" algn="l"/>
              </a:tabLst>
              <a:defRPr sz="3200">
                <a:solidFill>
                  <a:schemeClr val="tx1"/>
                </a:solidFill>
                <a:latin typeface="Calibri" pitchFamily="34" charset="0"/>
              </a:defRPr>
            </a:lvl1pPr>
            <a:lvl2pPr eaLnBrk="0" hangingPunct="0">
              <a:spcBef>
                <a:spcPct val="20000"/>
              </a:spcBef>
              <a:buFont typeface="Arial" charset="0"/>
              <a:buChar char="–"/>
              <a:tabLst>
                <a:tab pos="285750" algn="l"/>
              </a:tabLst>
              <a:defRPr sz="2800">
                <a:solidFill>
                  <a:schemeClr val="tx1"/>
                </a:solidFill>
                <a:latin typeface="Calibri" pitchFamily="34" charset="0"/>
              </a:defRPr>
            </a:lvl2pPr>
            <a:lvl3pPr marL="1143000" indent="-228600" eaLnBrk="0" hangingPunct="0">
              <a:spcBef>
                <a:spcPct val="20000"/>
              </a:spcBef>
              <a:buFont typeface="Arial" charset="0"/>
              <a:buChar char="•"/>
              <a:tabLst>
                <a:tab pos="285750" algn="l"/>
              </a:tabLst>
              <a:defRPr sz="2400">
                <a:solidFill>
                  <a:schemeClr val="tx1"/>
                </a:solidFill>
                <a:latin typeface="Calibri" pitchFamily="34" charset="0"/>
              </a:defRPr>
            </a:lvl3pPr>
            <a:lvl4pPr marL="1600200" indent="-228600" eaLnBrk="0" hangingPunct="0">
              <a:spcBef>
                <a:spcPct val="20000"/>
              </a:spcBef>
              <a:buFont typeface="Arial" charset="0"/>
              <a:buChar char="–"/>
              <a:tabLst>
                <a:tab pos="285750" algn="l"/>
              </a:tabLst>
              <a:defRPr sz="2000">
                <a:solidFill>
                  <a:schemeClr val="tx1"/>
                </a:solidFill>
                <a:latin typeface="Calibri" pitchFamily="34" charset="0"/>
              </a:defRPr>
            </a:lvl4pPr>
            <a:lvl5pPr marL="2057400" indent="-228600" eaLnBrk="0" hangingPunct="0">
              <a:spcBef>
                <a:spcPct val="20000"/>
              </a:spcBef>
              <a:buFont typeface="Arial" charset="0"/>
              <a:buChar char="»"/>
              <a:tabLst>
                <a:tab pos="285750" algn="l"/>
              </a:tabLst>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tabLst>
                <a:tab pos="285750" algn="l"/>
              </a:tabLst>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tabLst>
                <a:tab pos="285750" algn="l"/>
              </a:tabLst>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tabLst>
                <a:tab pos="285750" algn="l"/>
              </a:tabLst>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tabLst>
                <a:tab pos="285750" algn="l"/>
              </a:tabLst>
              <a:defRPr sz="2000">
                <a:solidFill>
                  <a:schemeClr val="tx1"/>
                </a:solidFill>
                <a:latin typeface="Calibri" pitchFamily="34" charset="0"/>
              </a:defRPr>
            </a:lvl9pPr>
          </a:lstStyle>
          <a:p>
            <a:pPr>
              <a:buNone/>
            </a:pPr>
            <a:r>
              <a:rPr lang="fr-FR" b="1" dirty="0"/>
              <a:t>La base de calcul de la TVA</a:t>
            </a:r>
          </a:p>
          <a:p>
            <a:pPr lvl="1">
              <a:buNone/>
            </a:pPr>
            <a:r>
              <a:rPr lang="fr-FR" dirty="0"/>
              <a:t>Le prix principal</a:t>
            </a:r>
          </a:p>
          <a:p>
            <a:pPr lvl="1">
              <a:buNone/>
            </a:pPr>
            <a:r>
              <a:rPr lang="fr-FR" dirty="0"/>
              <a:t>+ Les frais accessoires (frais de transport, frais d’installation, emballages non récupérables…)</a:t>
            </a:r>
          </a:p>
          <a:p>
            <a:pPr lvl="1">
              <a:buNone/>
            </a:pPr>
            <a:r>
              <a:rPr lang="fr-FR" dirty="0"/>
              <a:t>– Réductions commerciales et financières</a:t>
            </a:r>
          </a:p>
          <a:p>
            <a:pPr eaLnBrk="1" hangingPunct="1">
              <a:spcBef>
                <a:spcPct val="0"/>
              </a:spcBef>
              <a:buFontTx/>
              <a:buNone/>
            </a:pPr>
            <a:endParaRPr lang="fr-FR" altLang="fr-FR" sz="1800" dirty="0">
              <a:latin typeface="Verdana" pitchFamily="34" charset="0"/>
            </a:endParaRPr>
          </a:p>
          <a:p>
            <a:pPr eaLnBrk="1" hangingPunct="1">
              <a:spcBef>
                <a:spcPct val="0"/>
              </a:spcBef>
              <a:buFontTx/>
              <a:buNone/>
            </a:pPr>
            <a:endParaRPr lang="fr-FR" altLang="fr-FR" sz="1800" dirty="0">
              <a:latin typeface="Verdana" pitchFamily="34" charset="0"/>
            </a:endParaRPr>
          </a:p>
        </p:txBody>
      </p:sp>
      <p:sp>
        <p:nvSpPr>
          <p:cNvPr id="8" name="Rectangle 2"/>
          <p:cNvSpPr>
            <a:spLocks noGrp="1" noRot="1" noChangeArrowheads="1"/>
          </p:cNvSpPr>
          <p:nvPr>
            <p:ph type="title"/>
          </p:nvPr>
        </p:nvSpPr>
        <p:spPr>
          <a:xfrm>
            <a:off x="1524000" y="692151"/>
            <a:ext cx="10372078" cy="576263"/>
          </a:xfrm>
          <a:noFill/>
          <a:ln>
            <a:noFill/>
          </a:ln>
        </p:spPr>
        <p:txBody>
          <a:bodyPr rtlCol="0">
            <a:noAutofit/>
          </a:bodyPr>
          <a:lstStyle/>
          <a:p>
            <a:pPr>
              <a:defRPr/>
            </a:pPr>
            <a:r>
              <a:rPr lang="fr-FR" sz="4000" b="1" dirty="0"/>
              <a:t>TVA Collectée : la base d’imposition de la  TVA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93181" y="2613392"/>
            <a:ext cx="4344140" cy="1631216"/>
          </a:xfrm>
          <a:prstGeom prst="rect">
            <a:avLst/>
          </a:prstGeom>
          <a:noFill/>
          <a:ln>
            <a:noFill/>
          </a:ln>
        </p:spPr>
        <p:style>
          <a:lnRef idx="0">
            <a:scrgbClr r="0" g="0" b="0"/>
          </a:lnRef>
          <a:fillRef idx="1002">
            <a:schemeClr val="dk2"/>
          </a:fillRef>
          <a:effectRef idx="0">
            <a:scrgbClr r="0" g="0" b="0"/>
          </a:effectRef>
          <a:fontRef idx="major"/>
        </p:style>
        <p:txBody>
          <a:bodyPr wrap="square">
            <a:spAutoFit/>
          </a:bodyPr>
          <a:lstStyle/>
          <a:p>
            <a:pPr>
              <a:defRPr/>
            </a:pPr>
            <a:r>
              <a:rPr lang="fr-FR" sz="2000" dirty="0">
                <a:latin typeface="Tahoma" pitchFamily="34" charset="0"/>
                <a:cs typeface="Tahoma" pitchFamily="34" charset="0"/>
              </a:rPr>
              <a:t>Pas de TVA sur :</a:t>
            </a:r>
          </a:p>
          <a:p>
            <a:pPr>
              <a:defRPr/>
            </a:pPr>
            <a:endParaRPr lang="fr-FR" sz="2000" dirty="0">
              <a:latin typeface="Tahoma" pitchFamily="34" charset="0"/>
              <a:cs typeface="Tahoma" pitchFamily="34" charset="0"/>
            </a:endParaRPr>
          </a:p>
          <a:p>
            <a:pPr marL="342900" indent="-342900">
              <a:buFont typeface="Arial" panose="020B0604020202020204" pitchFamily="34" charset="0"/>
              <a:buChar char="•"/>
              <a:defRPr/>
            </a:pPr>
            <a:r>
              <a:rPr lang="fr-FR" sz="2000" dirty="0">
                <a:latin typeface="Tahoma" pitchFamily="34" charset="0"/>
                <a:cs typeface="Tahoma" pitchFamily="34" charset="0"/>
              </a:rPr>
              <a:t>Les dépôts de garantie</a:t>
            </a:r>
          </a:p>
          <a:p>
            <a:pPr marL="342900" indent="-342900">
              <a:buFont typeface="Arial" panose="020B0604020202020204" pitchFamily="34" charset="0"/>
              <a:buChar char="•"/>
              <a:defRPr/>
            </a:pPr>
            <a:r>
              <a:rPr lang="fr-FR" sz="2000" dirty="0">
                <a:latin typeface="Tahoma" pitchFamily="34" charset="0"/>
                <a:cs typeface="Tahoma" pitchFamily="34" charset="0"/>
              </a:rPr>
              <a:t>les cautions</a:t>
            </a:r>
          </a:p>
          <a:p>
            <a:pPr marL="342900" indent="-342900">
              <a:buFont typeface="Arial" panose="020B0604020202020204" pitchFamily="34" charset="0"/>
              <a:buChar char="•"/>
              <a:defRPr/>
            </a:pPr>
            <a:r>
              <a:rPr lang="fr-FR" sz="2000" dirty="0">
                <a:latin typeface="Tahoma" pitchFamily="34" charset="0"/>
                <a:cs typeface="Tahoma" pitchFamily="34" charset="0"/>
              </a:rPr>
              <a:t>les emballages consignés</a:t>
            </a:r>
          </a:p>
        </p:txBody>
      </p:sp>
      <p:sp>
        <p:nvSpPr>
          <p:cNvPr id="8" name="Rectangle 2"/>
          <p:cNvSpPr>
            <a:spLocks noGrp="1" noRot="1" noChangeArrowheads="1"/>
          </p:cNvSpPr>
          <p:nvPr>
            <p:ph type="title"/>
          </p:nvPr>
        </p:nvSpPr>
        <p:spPr>
          <a:xfrm>
            <a:off x="1524000" y="692151"/>
            <a:ext cx="10372078" cy="576263"/>
          </a:xfrm>
          <a:noFill/>
          <a:ln>
            <a:noFill/>
          </a:ln>
        </p:spPr>
        <p:txBody>
          <a:bodyPr rtlCol="0">
            <a:noAutofit/>
          </a:bodyPr>
          <a:lstStyle/>
          <a:p>
            <a:pPr>
              <a:defRPr/>
            </a:pPr>
            <a:r>
              <a:rPr lang="fr-FR" sz="4000" b="1" dirty="0"/>
              <a:t>TVA Collectée : la base d’imposition de la  TVA</a:t>
            </a:r>
          </a:p>
        </p:txBody>
      </p:sp>
      <p:sp>
        <p:nvSpPr>
          <p:cNvPr id="3" name="Flèche : droite rayée 2">
            <a:extLst>
              <a:ext uri="{FF2B5EF4-FFF2-40B4-BE49-F238E27FC236}">
                <a16:creationId xmlns:a16="http://schemas.microsoft.com/office/drawing/2014/main" id="{12EB4E3A-451D-4B87-9B1A-AF95FFAA37CA}"/>
              </a:ext>
            </a:extLst>
          </p:cNvPr>
          <p:cNvSpPr/>
          <p:nvPr/>
        </p:nvSpPr>
        <p:spPr>
          <a:xfrm>
            <a:off x="5382827" y="2989892"/>
            <a:ext cx="2654423" cy="74949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A8CD72E7-6802-424F-BBFF-427626B0E7E0}"/>
              </a:ext>
            </a:extLst>
          </p:cNvPr>
          <p:cNvSpPr txBox="1"/>
          <p:nvPr/>
        </p:nvSpPr>
        <p:spPr>
          <a:xfrm>
            <a:off x="8592105" y="2888958"/>
            <a:ext cx="2654423"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400" dirty="0"/>
              <a:t>Pas de transfert de propriété</a:t>
            </a:r>
          </a:p>
        </p:txBody>
      </p:sp>
    </p:spTree>
    <p:extLst>
      <p:ext uri="{BB962C8B-B14F-4D97-AF65-F5344CB8AC3E}">
        <p14:creationId xmlns:p14="http://schemas.microsoft.com/office/powerpoint/2010/main" val="80439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down)">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down)">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10214" y="1813171"/>
            <a:ext cx="3340963" cy="400110"/>
          </a:xfrm>
          <a:prstGeom prst="rect">
            <a:avLst/>
          </a:prstGeom>
          <a:noFill/>
          <a:ln>
            <a:noFill/>
          </a:ln>
        </p:spPr>
        <p:style>
          <a:lnRef idx="0">
            <a:scrgbClr r="0" g="0" b="0"/>
          </a:lnRef>
          <a:fillRef idx="1002">
            <a:schemeClr val="dk2"/>
          </a:fillRef>
          <a:effectRef idx="0">
            <a:scrgbClr r="0" g="0" b="0"/>
          </a:effectRef>
          <a:fontRef idx="major"/>
        </p:style>
        <p:txBody>
          <a:bodyPr wrap="square">
            <a:spAutoFit/>
          </a:bodyPr>
          <a:lstStyle/>
          <a:p>
            <a:pPr>
              <a:defRPr/>
            </a:pPr>
            <a:r>
              <a:rPr lang="fr-FR" sz="2000" dirty="0">
                <a:latin typeface="Tahoma" pitchFamily="34" charset="0"/>
                <a:cs typeface="Tahoma" pitchFamily="34" charset="0"/>
              </a:rPr>
              <a:t>Sur une vente de biens</a:t>
            </a:r>
          </a:p>
        </p:txBody>
      </p:sp>
      <p:sp>
        <p:nvSpPr>
          <p:cNvPr id="8" name="Rectangle 2"/>
          <p:cNvSpPr>
            <a:spLocks noGrp="1" noRot="1" noChangeArrowheads="1"/>
          </p:cNvSpPr>
          <p:nvPr>
            <p:ph type="title"/>
          </p:nvPr>
        </p:nvSpPr>
        <p:spPr>
          <a:xfrm>
            <a:off x="710214" y="692151"/>
            <a:ext cx="11185864" cy="576263"/>
          </a:xfrm>
          <a:noFill/>
          <a:ln>
            <a:noFill/>
          </a:ln>
        </p:spPr>
        <p:txBody>
          <a:bodyPr rtlCol="0">
            <a:noAutofit/>
          </a:bodyPr>
          <a:lstStyle/>
          <a:p>
            <a:pPr>
              <a:defRPr/>
            </a:pPr>
            <a:r>
              <a:rPr lang="fr-FR" sz="4000" b="1" dirty="0"/>
              <a:t>TVA Collectée : Quand est ce que la TVA est exigible ? </a:t>
            </a:r>
            <a:br>
              <a:rPr lang="fr-FR" sz="4000" b="1" dirty="0"/>
            </a:br>
            <a:r>
              <a:rPr lang="fr-FR" sz="2400" b="1" i="1" dirty="0"/>
              <a:t>(peut être réclamée par l’Etat)</a:t>
            </a:r>
          </a:p>
        </p:txBody>
      </p:sp>
      <p:sp>
        <p:nvSpPr>
          <p:cNvPr id="3" name="Flèche : droite rayée 2">
            <a:extLst>
              <a:ext uri="{FF2B5EF4-FFF2-40B4-BE49-F238E27FC236}">
                <a16:creationId xmlns:a16="http://schemas.microsoft.com/office/drawing/2014/main" id="{12EB4E3A-451D-4B87-9B1A-AF95FFAA37CA}"/>
              </a:ext>
            </a:extLst>
          </p:cNvPr>
          <p:cNvSpPr/>
          <p:nvPr/>
        </p:nvSpPr>
        <p:spPr>
          <a:xfrm>
            <a:off x="4975934" y="1579628"/>
            <a:ext cx="2654423" cy="74949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A8CD72E7-6802-424F-BBFF-427626B0E7E0}"/>
              </a:ext>
            </a:extLst>
          </p:cNvPr>
          <p:cNvSpPr txBox="1"/>
          <p:nvPr/>
        </p:nvSpPr>
        <p:spPr>
          <a:xfrm>
            <a:off x="8093472" y="1421018"/>
            <a:ext cx="3802605"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400" dirty="0"/>
              <a:t>La TVA est exigible à la date  de la livraison (facturation)</a:t>
            </a:r>
          </a:p>
        </p:txBody>
      </p:sp>
      <p:sp>
        <p:nvSpPr>
          <p:cNvPr id="6" name="ZoneTexte 5">
            <a:extLst>
              <a:ext uri="{FF2B5EF4-FFF2-40B4-BE49-F238E27FC236}">
                <a16:creationId xmlns:a16="http://schemas.microsoft.com/office/drawing/2014/main" id="{20410812-905F-444C-90E7-9B53789D9287}"/>
              </a:ext>
            </a:extLst>
          </p:cNvPr>
          <p:cNvSpPr txBox="1"/>
          <p:nvPr/>
        </p:nvSpPr>
        <p:spPr>
          <a:xfrm>
            <a:off x="620328" y="3034852"/>
            <a:ext cx="3985331" cy="707886"/>
          </a:xfrm>
          <a:prstGeom prst="rect">
            <a:avLst/>
          </a:prstGeom>
          <a:noFill/>
          <a:ln>
            <a:noFill/>
          </a:ln>
        </p:spPr>
        <p:style>
          <a:lnRef idx="0">
            <a:scrgbClr r="0" g="0" b="0"/>
          </a:lnRef>
          <a:fillRef idx="1002">
            <a:schemeClr val="dk2"/>
          </a:fillRef>
          <a:effectRef idx="0">
            <a:scrgbClr r="0" g="0" b="0"/>
          </a:effectRef>
          <a:fontRef idx="major"/>
        </p:style>
        <p:txBody>
          <a:bodyPr wrap="square">
            <a:spAutoFit/>
          </a:bodyPr>
          <a:lstStyle/>
          <a:p>
            <a:pPr>
              <a:defRPr/>
            </a:pPr>
            <a:r>
              <a:rPr lang="fr-FR" sz="2000" dirty="0">
                <a:latin typeface="Tahoma" pitchFamily="34" charset="0"/>
                <a:cs typeface="Tahoma" pitchFamily="34" charset="0"/>
              </a:rPr>
              <a:t>Sur les prestations de services (sans option pour les débits)</a:t>
            </a:r>
          </a:p>
        </p:txBody>
      </p:sp>
      <p:sp>
        <p:nvSpPr>
          <p:cNvPr id="9" name="ZoneTexte 8">
            <a:extLst>
              <a:ext uri="{FF2B5EF4-FFF2-40B4-BE49-F238E27FC236}">
                <a16:creationId xmlns:a16="http://schemas.microsoft.com/office/drawing/2014/main" id="{BA9D8C02-C1BA-48D9-B4AC-DB09B34FA5B9}"/>
              </a:ext>
            </a:extLst>
          </p:cNvPr>
          <p:cNvSpPr txBox="1"/>
          <p:nvPr/>
        </p:nvSpPr>
        <p:spPr>
          <a:xfrm>
            <a:off x="8093473" y="2828835"/>
            <a:ext cx="3802605"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400" dirty="0"/>
              <a:t>La TVA est exigible à la date de l’encaissement de la créance</a:t>
            </a:r>
          </a:p>
        </p:txBody>
      </p:sp>
      <p:sp>
        <p:nvSpPr>
          <p:cNvPr id="10" name="Flèche : droite rayée 9">
            <a:extLst>
              <a:ext uri="{FF2B5EF4-FFF2-40B4-BE49-F238E27FC236}">
                <a16:creationId xmlns:a16="http://schemas.microsoft.com/office/drawing/2014/main" id="{1F83BB04-2DB2-49A8-9860-A4C14AD5B5EF}"/>
              </a:ext>
            </a:extLst>
          </p:cNvPr>
          <p:cNvSpPr/>
          <p:nvPr/>
        </p:nvSpPr>
        <p:spPr>
          <a:xfrm>
            <a:off x="4969273" y="3079773"/>
            <a:ext cx="2654423" cy="74949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C284E4C7-2D48-4510-8FE9-F95CE9DC68E9}"/>
              </a:ext>
            </a:extLst>
          </p:cNvPr>
          <p:cNvSpPr txBox="1"/>
          <p:nvPr/>
        </p:nvSpPr>
        <p:spPr>
          <a:xfrm>
            <a:off x="2749855" y="5545075"/>
            <a:ext cx="727081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dirty="0"/>
              <a:t>En cas d’acompte (paiement avant la facture), la TVA est exigible (sur le montant de l’acompte) dès l’encaissement de l’acompte</a:t>
            </a:r>
          </a:p>
        </p:txBody>
      </p:sp>
      <p:sp>
        <p:nvSpPr>
          <p:cNvPr id="11" name="ZoneTexte 10">
            <a:extLst>
              <a:ext uri="{FF2B5EF4-FFF2-40B4-BE49-F238E27FC236}">
                <a16:creationId xmlns:a16="http://schemas.microsoft.com/office/drawing/2014/main" id="{7387058B-1C02-4873-ABFC-16E48CF00005}"/>
              </a:ext>
            </a:extLst>
          </p:cNvPr>
          <p:cNvSpPr txBox="1"/>
          <p:nvPr/>
        </p:nvSpPr>
        <p:spPr>
          <a:xfrm>
            <a:off x="2357759" y="6395192"/>
            <a:ext cx="8055005" cy="400110"/>
          </a:xfrm>
          <a:prstGeom prst="rect">
            <a:avLst/>
          </a:prstGeom>
          <a:ln/>
        </p:spPr>
        <p:style>
          <a:lnRef idx="3">
            <a:schemeClr val="lt1"/>
          </a:lnRef>
          <a:fillRef idx="1">
            <a:schemeClr val="accent1"/>
          </a:fillRef>
          <a:effectRef idx="1">
            <a:schemeClr val="accent1"/>
          </a:effectRef>
          <a:fontRef idx="minor">
            <a:schemeClr val="lt1"/>
          </a:fontRef>
        </p:style>
        <p:txBody>
          <a:bodyPr wrap="square">
            <a:spAutoFit/>
          </a:bodyPr>
          <a:lstStyle/>
          <a:p>
            <a:pPr>
              <a:defRPr/>
            </a:pPr>
            <a:r>
              <a:rPr lang="fr-FR" sz="2000" dirty="0">
                <a:latin typeface="Tahoma" pitchFamily="34" charset="0"/>
                <a:cs typeface="Tahoma" pitchFamily="34" charset="0"/>
              </a:rPr>
              <a:t>TVA Exigible </a:t>
            </a:r>
            <a:r>
              <a:rPr lang="fr-FR" sz="2000" dirty="0">
                <a:latin typeface="Tahoma" pitchFamily="34" charset="0"/>
                <a:cs typeface="Tahoma" pitchFamily="34" charset="0"/>
                <a:sym typeface="Wingdings" panose="05000000000000000000" pitchFamily="2" charset="2"/>
              </a:rPr>
              <a:t> Enregistrement en comptabilité de la TVA collectée</a:t>
            </a:r>
            <a:endParaRPr lang="fr-FR" sz="2000" dirty="0">
              <a:latin typeface="Tahoma" pitchFamily="34" charset="0"/>
              <a:cs typeface="Tahoma" pitchFamily="34" charset="0"/>
            </a:endParaRPr>
          </a:p>
        </p:txBody>
      </p:sp>
      <p:sp>
        <p:nvSpPr>
          <p:cNvPr id="12" name="ZoneTexte 11">
            <a:extLst>
              <a:ext uri="{FF2B5EF4-FFF2-40B4-BE49-F238E27FC236}">
                <a16:creationId xmlns:a16="http://schemas.microsoft.com/office/drawing/2014/main" id="{C09CCA04-C1AB-473D-BA0B-A33CDDEB7F85}"/>
              </a:ext>
            </a:extLst>
          </p:cNvPr>
          <p:cNvSpPr txBox="1"/>
          <p:nvPr/>
        </p:nvSpPr>
        <p:spPr>
          <a:xfrm>
            <a:off x="620327" y="4263566"/>
            <a:ext cx="3985331" cy="707886"/>
          </a:xfrm>
          <a:prstGeom prst="rect">
            <a:avLst/>
          </a:prstGeom>
          <a:noFill/>
          <a:ln>
            <a:noFill/>
          </a:ln>
        </p:spPr>
        <p:style>
          <a:lnRef idx="0">
            <a:scrgbClr r="0" g="0" b="0"/>
          </a:lnRef>
          <a:fillRef idx="1002">
            <a:schemeClr val="dk2"/>
          </a:fillRef>
          <a:effectRef idx="0">
            <a:scrgbClr r="0" g="0" b="0"/>
          </a:effectRef>
          <a:fontRef idx="major"/>
        </p:style>
        <p:txBody>
          <a:bodyPr wrap="square">
            <a:spAutoFit/>
          </a:bodyPr>
          <a:lstStyle/>
          <a:p>
            <a:pPr>
              <a:defRPr/>
            </a:pPr>
            <a:r>
              <a:rPr lang="fr-FR" sz="2000" dirty="0">
                <a:latin typeface="Tahoma" pitchFamily="34" charset="0"/>
                <a:cs typeface="Tahoma" pitchFamily="34" charset="0"/>
              </a:rPr>
              <a:t>Sur les prestations de services (avec option pour les débits)</a:t>
            </a:r>
          </a:p>
        </p:txBody>
      </p:sp>
      <p:sp>
        <p:nvSpPr>
          <p:cNvPr id="13" name="Flèche : droite rayée 12">
            <a:extLst>
              <a:ext uri="{FF2B5EF4-FFF2-40B4-BE49-F238E27FC236}">
                <a16:creationId xmlns:a16="http://schemas.microsoft.com/office/drawing/2014/main" id="{A8D181DA-393B-460D-932A-E2E89E3C64F5}"/>
              </a:ext>
            </a:extLst>
          </p:cNvPr>
          <p:cNvSpPr/>
          <p:nvPr/>
        </p:nvSpPr>
        <p:spPr>
          <a:xfrm>
            <a:off x="4931921" y="4312424"/>
            <a:ext cx="2654423" cy="74949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a:extLst>
              <a:ext uri="{FF2B5EF4-FFF2-40B4-BE49-F238E27FC236}">
                <a16:creationId xmlns:a16="http://schemas.microsoft.com/office/drawing/2014/main" id="{245FDCDB-F35C-4CC7-944B-7764B21F8D15}"/>
              </a:ext>
            </a:extLst>
          </p:cNvPr>
          <p:cNvSpPr txBox="1"/>
          <p:nvPr/>
        </p:nvSpPr>
        <p:spPr>
          <a:xfrm>
            <a:off x="8093472" y="4271672"/>
            <a:ext cx="3802605" cy="83099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fr-FR" sz="2400" dirty="0"/>
              <a:t>La TVA est exigible à la date  de la facturation</a:t>
            </a:r>
          </a:p>
        </p:txBody>
      </p:sp>
    </p:spTree>
    <p:extLst>
      <p:ext uri="{BB962C8B-B14F-4D97-AF65-F5344CB8AC3E}">
        <p14:creationId xmlns:p14="http://schemas.microsoft.com/office/powerpoint/2010/main" val="375382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wipe(down)">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wipe(down)">
                                      <p:cBhvr>
                                        <p:cTn id="22"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Rot="1" noChangeArrowheads="1"/>
          </p:cNvSpPr>
          <p:nvPr>
            <p:ph type="title"/>
          </p:nvPr>
        </p:nvSpPr>
        <p:spPr>
          <a:xfrm>
            <a:off x="381740" y="692151"/>
            <a:ext cx="11514338" cy="576263"/>
          </a:xfrm>
          <a:noFill/>
          <a:ln>
            <a:noFill/>
          </a:ln>
        </p:spPr>
        <p:txBody>
          <a:bodyPr rtlCol="0">
            <a:noAutofit/>
          </a:bodyPr>
          <a:lstStyle/>
          <a:p>
            <a:pPr>
              <a:defRPr/>
            </a:pPr>
            <a:r>
              <a:rPr lang="fr-FR" sz="4000" b="1" dirty="0"/>
              <a:t>TVA Déductible : Conditions pour que cette TVA soit déductible : </a:t>
            </a:r>
          </a:p>
        </p:txBody>
      </p:sp>
      <p:sp>
        <p:nvSpPr>
          <p:cNvPr id="4" name="Rectangle 5">
            <a:extLst>
              <a:ext uri="{FF2B5EF4-FFF2-40B4-BE49-F238E27FC236}">
                <a16:creationId xmlns:a16="http://schemas.microsoft.com/office/drawing/2014/main" id="{9BDE1C5F-6CB8-4FCD-91EC-C3F94E709C5C}"/>
              </a:ext>
            </a:extLst>
          </p:cNvPr>
          <p:cNvSpPr>
            <a:spLocks noChangeArrowheads="1"/>
          </p:cNvSpPr>
          <p:nvPr/>
        </p:nvSpPr>
        <p:spPr bwMode="auto">
          <a:xfrm>
            <a:off x="381740" y="2205346"/>
            <a:ext cx="1106419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
            </a:pPr>
            <a:r>
              <a:rPr lang="fr-FR" altLang="fr-FR" sz="2000" dirty="0">
                <a:latin typeface="Verdana" pitchFamily="34" charset="0"/>
                <a:cs typeface="Times New Roman" pitchFamily="18" charset="0"/>
              </a:rPr>
              <a:t>Le bien ou le service est acheté ou consommé dans l’intérêt de l’exploitation (TVA non déductible sur les dépenses à caractère personnel). </a:t>
            </a:r>
            <a:endParaRPr lang="fr-FR" altLang="fr-FR" sz="2000" dirty="0">
              <a:latin typeface="Verdana" pitchFamily="34" charset="0"/>
            </a:endParaRPr>
          </a:p>
        </p:txBody>
      </p:sp>
      <p:sp>
        <p:nvSpPr>
          <p:cNvPr id="5" name="Rectangle 6">
            <a:extLst>
              <a:ext uri="{FF2B5EF4-FFF2-40B4-BE49-F238E27FC236}">
                <a16:creationId xmlns:a16="http://schemas.microsoft.com/office/drawing/2014/main" id="{0515531B-6E59-432E-BD1B-A65CF69EAE0C}"/>
              </a:ext>
            </a:extLst>
          </p:cNvPr>
          <p:cNvSpPr>
            <a:spLocks noChangeArrowheads="1"/>
          </p:cNvSpPr>
          <p:nvPr/>
        </p:nvSpPr>
        <p:spPr bwMode="auto">
          <a:xfrm>
            <a:off x="370681" y="3309642"/>
            <a:ext cx="83169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
            </a:pPr>
            <a:r>
              <a:rPr lang="fr-FR" altLang="fr-FR" sz="2000" dirty="0">
                <a:latin typeface="Verdana" pitchFamily="34" charset="0"/>
                <a:cs typeface="Times New Roman" pitchFamily="18" charset="0"/>
              </a:rPr>
              <a:t>L’achat du bien ou du service doit être prouvé</a:t>
            </a:r>
            <a:r>
              <a:rPr lang="en-US" altLang="fr-FR" sz="2000" dirty="0">
                <a:latin typeface="Verdana" pitchFamily="34" charset="0"/>
              </a:rPr>
              <a:t> </a:t>
            </a:r>
          </a:p>
        </p:txBody>
      </p:sp>
      <p:sp>
        <p:nvSpPr>
          <p:cNvPr id="6" name="Rectangle 7">
            <a:extLst>
              <a:ext uri="{FF2B5EF4-FFF2-40B4-BE49-F238E27FC236}">
                <a16:creationId xmlns:a16="http://schemas.microsoft.com/office/drawing/2014/main" id="{119BBDE6-224B-4503-A195-13A62EDA2E28}"/>
              </a:ext>
            </a:extLst>
          </p:cNvPr>
          <p:cNvSpPr>
            <a:spLocks noChangeArrowheads="1"/>
          </p:cNvSpPr>
          <p:nvPr/>
        </p:nvSpPr>
        <p:spPr bwMode="auto">
          <a:xfrm>
            <a:off x="396874" y="5000626"/>
            <a:ext cx="10265208"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
            </a:pPr>
            <a:r>
              <a:rPr lang="fr-FR" altLang="fr-FR" sz="2000" dirty="0">
                <a:latin typeface="Verdana" pitchFamily="34" charset="0"/>
                <a:cs typeface="Times New Roman" pitchFamily="18" charset="0"/>
              </a:rPr>
              <a:t>L’achat du bien ou service ne doit pas être exclu du droit de déduction par la loi</a:t>
            </a:r>
            <a:r>
              <a:rPr lang="en-US" altLang="fr-FR" sz="2000" dirty="0">
                <a:latin typeface="Verdana" pitchFamily="34" charset="0"/>
              </a:rPr>
              <a:t> </a:t>
            </a:r>
          </a:p>
        </p:txBody>
      </p:sp>
      <p:sp>
        <p:nvSpPr>
          <p:cNvPr id="7" name="Rectangle 8">
            <a:extLst>
              <a:ext uri="{FF2B5EF4-FFF2-40B4-BE49-F238E27FC236}">
                <a16:creationId xmlns:a16="http://schemas.microsoft.com/office/drawing/2014/main" id="{D0D99DD7-D7C4-4132-A9BD-D0407AF2881D}"/>
              </a:ext>
            </a:extLst>
          </p:cNvPr>
          <p:cNvSpPr>
            <a:spLocks noChangeArrowheads="1"/>
          </p:cNvSpPr>
          <p:nvPr/>
        </p:nvSpPr>
        <p:spPr bwMode="auto">
          <a:xfrm>
            <a:off x="370681" y="4185295"/>
            <a:ext cx="8029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
            </a:pPr>
            <a:r>
              <a:rPr lang="fr-FR" altLang="fr-FR" sz="2000" dirty="0">
                <a:latin typeface="Verdana" pitchFamily="34" charset="0"/>
                <a:cs typeface="Times New Roman" pitchFamily="18" charset="0"/>
              </a:rPr>
              <a:t>La dépense ne doit pas être somptuaire</a:t>
            </a:r>
            <a:r>
              <a:rPr lang="fr-FR" altLang="fr-FR" sz="2000" dirty="0">
                <a:latin typeface="Verdana" pitchFamily="34" charset="0"/>
              </a:rPr>
              <a:t> </a:t>
            </a:r>
            <a:endParaRPr lang="en-US" altLang="fr-FR" sz="2000" dirty="0">
              <a:latin typeface="Verdana" pitchFamily="34" charset="0"/>
            </a:endParaRPr>
          </a:p>
        </p:txBody>
      </p:sp>
    </p:spTree>
    <p:extLst>
      <p:ext uri="{BB962C8B-B14F-4D97-AF65-F5344CB8AC3E}">
        <p14:creationId xmlns:p14="http://schemas.microsoft.com/office/powerpoint/2010/main" val="4101470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594805" y="1916113"/>
            <a:ext cx="998747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dirty="0">
                <a:latin typeface="Verdana" pitchFamily="34" charset="0"/>
                <a:cs typeface="Times New Roman" pitchFamily="18" charset="0"/>
              </a:rPr>
              <a:t>Dépenses de logement au profit du personnel de l’entreprise (hôtel, location d’appartement)</a:t>
            </a:r>
            <a:endParaRPr lang="en-US" altLang="fr-FR" sz="2000" dirty="0">
              <a:latin typeface="Verdana" pitchFamily="34" charset="0"/>
              <a:cs typeface="Times New Roman" pitchFamily="18" charset="0"/>
            </a:endParaRPr>
          </a:p>
        </p:txBody>
      </p:sp>
      <p:sp>
        <p:nvSpPr>
          <p:cNvPr id="4099" name="Rectangle 5"/>
          <p:cNvSpPr>
            <a:spLocks noChangeArrowheads="1"/>
          </p:cNvSpPr>
          <p:nvPr/>
        </p:nvSpPr>
        <p:spPr bwMode="auto">
          <a:xfrm>
            <a:off x="594804" y="4010655"/>
            <a:ext cx="809942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dirty="0">
                <a:latin typeface="Verdana" pitchFamily="34" charset="0"/>
                <a:cs typeface="Times New Roman" pitchFamily="18" charset="0"/>
              </a:rPr>
              <a:t>Les transports de personnes (billet de train, taxi …)</a:t>
            </a:r>
            <a:endParaRPr lang="fr-FR" altLang="fr-FR" sz="2200" dirty="0">
              <a:latin typeface="Verdana" pitchFamily="34" charset="0"/>
              <a:cs typeface="Times New Roman" pitchFamily="18" charset="0"/>
            </a:endParaRPr>
          </a:p>
        </p:txBody>
      </p:sp>
      <p:sp>
        <p:nvSpPr>
          <p:cNvPr id="4101" name="Rectangle 4"/>
          <p:cNvSpPr>
            <a:spLocks noChangeArrowheads="1"/>
          </p:cNvSpPr>
          <p:nvPr/>
        </p:nvSpPr>
        <p:spPr bwMode="auto">
          <a:xfrm>
            <a:off x="594804" y="3170658"/>
            <a:ext cx="84597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dirty="0">
                <a:latin typeface="Verdana" pitchFamily="34" charset="0"/>
                <a:cs typeface="Times New Roman" pitchFamily="18" charset="0"/>
              </a:rPr>
              <a:t>Cadeaux dont le prix unitaire est &gt; 73€ TTC</a:t>
            </a:r>
            <a:endParaRPr lang="en-US" altLang="fr-FR" sz="2000" dirty="0">
              <a:latin typeface="Verdana" pitchFamily="34" charset="0"/>
              <a:cs typeface="Times New Roman" pitchFamily="18" charset="0"/>
            </a:endParaRPr>
          </a:p>
        </p:txBody>
      </p:sp>
      <p:sp>
        <p:nvSpPr>
          <p:cNvPr id="4102" name="Rectangle 7"/>
          <p:cNvSpPr>
            <a:spLocks noChangeArrowheads="1"/>
          </p:cNvSpPr>
          <p:nvPr/>
        </p:nvSpPr>
        <p:spPr bwMode="auto">
          <a:xfrm>
            <a:off x="594804" y="4850652"/>
            <a:ext cx="79565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dirty="0">
                <a:latin typeface="Verdana" pitchFamily="34" charset="0"/>
                <a:cs typeface="Times New Roman" pitchFamily="18" charset="0"/>
              </a:rPr>
              <a:t>Les frais concernant les véhicules de tourisme</a:t>
            </a:r>
          </a:p>
        </p:txBody>
      </p:sp>
      <p:sp>
        <p:nvSpPr>
          <p:cNvPr id="11" name="Rectangle 2"/>
          <p:cNvSpPr>
            <a:spLocks noGrp="1" noRot="1" noChangeArrowheads="1"/>
          </p:cNvSpPr>
          <p:nvPr>
            <p:ph type="title"/>
          </p:nvPr>
        </p:nvSpPr>
        <p:spPr>
          <a:xfrm>
            <a:off x="594804" y="692151"/>
            <a:ext cx="11079332" cy="798513"/>
          </a:xfrm>
          <a:noFill/>
        </p:spPr>
        <p:txBody>
          <a:bodyPr rtlCol="0">
            <a:noAutofit/>
          </a:bodyPr>
          <a:lstStyle/>
          <a:p>
            <a:pPr>
              <a:defRPr/>
            </a:pPr>
            <a:r>
              <a:rPr lang="fr-FR" sz="4000" b="1" dirty="0"/>
              <a:t>Principales charges exclues du droit de déduction par la loi </a:t>
            </a:r>
            <a:br>
              <a:rPr lang="fr-FR" sz="4000" b="1" dirty="0"/>
            </a:br>
            <a:endParaRPr lang="fr-FR"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1"/>
                                        </p:tgtEl>
                                        <p:attrNameLst>
                                          <p:attrName>style.visibility</p:attrName>
                                        </p:attrNameLst>
                                      </p:cBhvr>
                                      <p:to>
                                        <p:strVal val="visible"/>
                                      </p:to>
                                    </p:set>
                                    <p:animEffect transition="in" filter="fade">
                                      <p:cBhvr>
                                        <p:cTn id="14" dur="1000"/>
                                        <p:tgtEl>
                                          <p:spTgt spid="4101"/>
                                        </p:tgtEl>
                                      </p:cBhvr>
                                    </p:animEffect>
                                    <p:anim calcmode="lin" valueType="num">
                                      <p:cBhvr>
                                        <p:cTn id="15" dur="1000" fill="hold"/>
                                        <p:tgtEl>
                                          <p:spTgt spid="4101"/>
                                        </p:tgtEl>
                                        <p:attrNameLst>
                                          <p:attrName>ppt_x</p:attrName>
                                        </p:attrNameLst>
                                      </p:cBhvr>
                                      <p:tavLst>
                                        <p:tav tm="0">
                                          <p:val>
                                            <p:strVal val="#ppt_x"/>
                                          </p:val>
                                        </p:tav>
                                        <p:tav tm="100000">
                                          <p:val>
                                            <p:strVal val="#ppt_x"/>
                                          </p:val>
                                        </p:tav>
                                      </p:tavLst>
                                    </p:anim>
                                    <p:anim calcmode="lin" valueType="num">
                                      <p:cBhvr>
                                        <p:cTn id="16" dur="1000" fill="hold"/>
                                        <p:tgtEl>
                                          <p:spTgt spid="410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gtEl>
                                        <p:attrNameLst>
                                          <p:attrName>style.visibility</p:attrName>
                                        </p:attrNameLst>
                                      </p:cBhvr>
                                      <p:to>
                                        <p:strVal val="visible"/>
                                      </p:to>
                                    </p:set>
                                    <p:animEffect transition="in" filter="fade">
                                      <p:cBhvr>
                                        <p:cTn id="21" dur="1000"/>
                                        <p:tgtEl>
                                          <p:spTgt spid="4099"/>
                                        </p:tgtEl>
                                      </p:cBhvr>
                                    </p:animEffect>
                                    <p:anim calcmode="lin" valueType="num">
                                      <p:cBhvr>
                                        <p:cTn id="22" dur="1000" fill="hold"/>
                                        <p:tgtEl>
                                          <p:spTgt spid="4099"/>
                                        </p:tgtEl>
                                        <p:attrNameLst>
                                          <p:attrName>ppt_x</p:attrName>
                                        </p:attrNameLst>
                                      </p:cBhvr>
                                      <p:tavLst>
                                        <p:tav tm="0">
                                          <p:val>
                                            <p:strVal val="#ppt_x"/>
                                          </p:val>
                                        </p:tav>
                                        <p:tav tm="100000">
                                          <p:val>
                                            <p:strVal val="#ppt_x"/>
                                          </p:val>
                                        </p:tav>
                                      </p:tavLst>
                                    </p:anim>
                                    <p:anim calcmode="lin" valueType="num">
                                      <p:cBhvr>
                                        <p:cTn id="23"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102"/>
                                        </p:tgtEl>
                                        <p:attrNameLst>
                                          <p:attrName>style.visibility</p:attrName>
                                        </p:attrNameLst>
                                      </p:cBhvr>
                                      <p:to>
                                        <p:strVal val="visible"/>
                                      </p:to>
                                    </p:set>
                                    <p:animEffect transition="in" filter="fade">
                                      <p:cBhvr>
                                        <p:cTn id="28" dur="1000"/>
                                        <p:tgtEl>
                                          <p:spTgt spid="4102"/>
                                        </p:tgtEl>
                                      </p:cBhvr>
                                    </p:animEffect>
                                    <p:anim calcmode="lin" valueType="num">
                                      <p:cBhvr>
                                        <p:cTn id="29" dur="1000" fill="hold"/>
                                        <p:tgtEl>
                                          <p:spTgt spid="4102"/>
                                        </p:tgtEl>
                                        <p:attrNameLst>
                                          <p:attrName>ppt_x</p:attrName>
                                        </p:attrNameLst>
                                      </p:cBhvr>
                                      <p:tavLst>
                                        <p:tav tm="0">
                                          <p:val>
                                            <p:strVal val="#ppt_x"/>
                                          </p:val>
                                        </p:tav>
                                        <p:tav tm="100000">
                                          <p:val>
                                            <p:strVal val="#ppt_x"/>
                                          </p:val>
                                        </p:tav>
                                      </p:tavLst>
                                    </p:anim>
                                    <p:anim calcmode="lin" valueType="num">
                                      <p:cBhvr>
                                        <p:cTn id="30" dur="1000" fill="hold"/>
                                        <p:tgtEl>
                                          <p:spTgt spid="410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P spid="4101" grpId="0"/>
      <p:bldP spid="410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594805" y="1916113"/>
            <a:ext cx="9987472"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u="sng" dirty="0">
                <a:latin typeface="Verdana" pitchFamily="34" charset="0"/>
                <a:cs typeface="Times New Roman" pitchFamily="18" charset="0"/>
              </a:rPr>
              <a:t>TVA déductible sur achats de biens et services (44566</a:t>
            </a:r>
            <a:r>
              <a:rPr lang="fr-FR" altLang="fr-FR" sz="2000" dirty="0">
                <a:latin typeface="Verdana" pitchFamily="34" charset="0"/>
                <a:cs typeface="Times New Roman" pitchFamily="18" charset="0"/>
              </a:rPr>
              <a:t>) :</a:t>
            </a:r>
          </a:p>
          <a:p>
            <a:pPr marL="0" indent="0" eaLnBrk="1" hangingPunct="1">
              <a:spcBef>
                <a:spcPct val="0"/>
              </a:spcBef>
              <a:buNone/>
            </a:pPr>
            <a:endParaRPr lang="fr-FR" altLang="fr-FR" sz="2000" dirty="0">
              <a:latin typeface="Verdana" pitchFamily="34" charset="0"/>
              <a:cs typeface="Times New Roman" pitchFamily="18" charset="0"/>
            </a:endParaRPr>
          </a:p>
          <a:p>
            <a:pPr marL="0" indent="0" eaLnBrk="1" hangingPunct="1">
              <a:spcBef>
                <a:spcPct val="0"/>
              </a:spcBef>
              <a:buNone/>
            </a:pPr>
            <a:r>
              <a:rPr lang="fr-FR" altLang="fr-FR" sz="2000" dirty="0">
                <a:latin typeface="Verdana" pitchFamily="34" charset="0"/>
                <a:cs typeface="Times New Roman" pitchFamily="18" charset="0"/>
              </a:rPr>
              <a:t>Il s’agit de la TVA sur les prestations de services et sur les achats de biens dont la durée d’utilisation est inférieure à 1 an et/ou dont le prix hors taxe est inférieur à 500€</a:t>
            </a:r>
            <a:endParaRPr lang="en-US" altLang="fr-FR" sz="2000" dirty="0">
              <a:latin typeface="Verdana" pitchFamily="34" charset="0"/>
              <a:cs typeface="Times New Roman" pitchFamily="18" charset="0"/>
            </a:endParaRPr>
          </a:p>
        </p:txBody>
      </p:sp>
      <p:sp>
        <p:nvSpPr>
          <p:cNvPr id="11" name="Rectangle 2"/>
          <p:cNvSpPr>
            <a:spLocks noGrp="1" noRot="1" noChangeArrowheads="1"/>
          </p:cNvSpPr>
          <p:nvPr>
            <p:ph type="title"/>
          </p:nvPr>
        </p:nvSpPr>
        <p:spPr>
          <a:xfrm>
            <a:off x="594804" y="692151"/>
            <a:ext cx="11079332" cy="798513"/>
          </a:xfrm>
          <a:noFill/>
        </p:spPr>
        <p:txBody>
          <a:bodyPr rtlCol="0">
            <a:noAutofit/>
          </a:bodyPr>
          <a:lstStyle/>
          <a:p>
            <a:pPr>
              <a:defRPr/>
            </a:pPr>
            <a:r>
              <a:rPr lang="fr-FR" sz="4000" b="1" dirty="0"/>
              <a:t>Les 2 types de TVA déductibles</a:t>
            </a:r>
            <a:br>
              <a:rPr lang="fr-FR" sz="4000" b="1" dirty="0"/>
            </a:br>
            <a:endParaRPr lang="fr-FR" sz="4000" b="1" dirty="0"/>
          </a:p>
        </p:txBody>
      </p:sp>
      <p:sp>
        <p:nvSpPr>
          <p:cNvPr id="7" name="Rectangle 4">
            <a:extLst>
              <a:ext uri="{FF2B5EF4-FFF2-40B4-BE49-F238E27FC236}">
                <a16:creationId xmlns:a16="http://schemas.microsoft.com/office/drawing/2014/main" id="{18DF9710-75B4-49EF-B07E-6F138841EF97}"/>
              </a:ext>
            </a:extLst>
          </p:cNvPr>
          <p:cNvSpPr>
            <a:spLocks noChangeArrowheads="1"/>
          </p:cNvSpPr>
          <p:nvPr/>
        </p:nvSpPr>
        <p:spPr bwMode="auto">
          <a:xfrm>
            <a:off x="681890" y="3972778"/>
            <a:ext cx="9987472"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 typeface="Wingdings" panose="05000000000000000000" pitchFamily="2" charset="2"/>
              <a:buChar char="Ø"/>
            </a:pPr>
            <a:r>
              <a:rPr lang="fr-FR" altLang="fr-FR" sz="2000" u="sng" dirty="0">
                <a:latin typeface="Verdana" pitchFamily="34" charset="0"/>
                <a:cs typeface="Times New Roman" pitchFamily="18" charset="0"/>
              </a:rPr>
              <a:t>TVA déductible sur achats d’immobilisation (44562</a:t>
            </a:r>
            <a:r>
              <a:rPr lang="fr-FR" altLang="fr-FR" sz="2000" dirty="0">
                <a:latin typeface="Verdana" pitchFamily="34" charset="0"/>
                <a:cs typeface="Times New Roman" pitchFamily="18" charset="0"/>
              </a:rPr>
              <a:t>) :</a:t>
            </a:r>
          </a:p>
          <a:p>
            <a:pPr marL="0" indent="0" eaLnBrk="1" hangingPunct="1">
              <a:spcBef>
                <a:spcPct val="0"/>
              </a:spcBef>
              <a:buNone/>
            </a:pPr>
            <a:endParaRPr lang="fr-FR" altLang="fr-FR" sz="2000" dirty="0">
              <a:latin typeface="Verdana" pitchFamily="34" charset="0"/>
              <a:cs typeface="Times New Roman" pitchFamily="18" charset="0"/>
            </a:endParaRPr>
          </a:p>
          <a:p>
            <a:pPr marL="0" indent="0" eaLnBrk="1" hangingPunct="1">
              <a:spcBef>
                <a:spcPct val="0"/>
              </a:spcBef>
              <a:buNone/>
            </a:pPr>
            <a:r>
              <a:rPr lang="fr-FR" altLang="fr-FR" sz="2000" dirty="0">
                <a:latin typeface="Verdana" pitchFamily="34" charset="0"/>
                <a:cs typeface="Times New Roman" pitchFamily="18" charset="0"/>
              </a:rPr>
              <a:t>Il s’agit de la TVA sur les achats de biens dont la durée d’utilisation est supérieur à 1 an et dont le prix hors taxe est supérieur à 500€</a:t>
            </a:r>
            <a:endParaRPr lang="en-US" altLang="fr-FR" sz="2000" dirty="0">
              <a:latin typeface="Verdana" pitchFamily="34" charset="0"/>
              <a:cs typeface="Times New Roman" pitchFamily="18" charset="0"/>
            </a:endParaRPr>
          </a:p>
        </p:txBody>
      </p:sp>
    </p:spTree>
    <p:extLst>
      <p:ext uri="{BB962C8B-B14F-4D97-AF65-F5344CB8AC3E}">
        <p14:creationId xmlns:p14="http://schemas.microsoft.com/office/powerpoint/2010/main" val="397818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Rot="1" noChangeArrowheads="1"/>
          </p:cNvSpPr>
          <p:nvPr>
            <p:ph type="title"/>
          </p:nvPr>
        </p:nvSpPr>
        <p:spPr>
          <a:xfrm>
            <a:off x="381740" y="692151"/>
            <a:ext cx="11603114" cy="576263"/>
          </a:xfrm>
          <a:noFill/>
          <a:ln>
            <a:noFill/>
          </a:ln>
        </p:spPr>
        <p:txBody>
          <a:bodyPr rtlCol="0">
            <a:noAutofit/>
          </a:bodyPr>
          <a:lstStyle/>
          <a:p>
            <a:pPr>
              <a:defRPr/>
            </a:pPr>
            <a:r>
              <a:rPr lang="fr-FR" sz="4000" b="1" dirty="0"/>
              <a:t>La déclaration de TVA : Les différents régimes (2023/2025) </a:t>
            </a:r>
          </a:p>
        </p:txBody>
      </p:sp>
      <p:graphicFrame>
        <p:nvGraphicFramePr>
          <p:cNvPr id="2" name="Tableau 1">
            <a:extLst>
              <a:ext uri="{FF2B5EF4-FFF2-40B4-BE49-F238E27FC236}">
                <a16:creationId xmlns:a16="http://schemas.microsoft.com/office/drawing/2014/main" id="{7A4B1185-61EA-4DD2-95F3-DB77C2935E1E}"/>
              </a:ext>
            </a:extLst>
          </p:cNvPr>
          <p:cNvGraphicFramePr>
            <a:graphicFrameLocks noGrp="1"/>
          </p:cNvGraphicFramePr>
          <p:nvPr>
            <p:extLst>
              <p:ext uri="{D42A27DB-BD31-4B8C-83A1-F6EECF244321}">
                <p14:modId xmlns:p14="http://schemas.microsoft.com/office/powerpoint/2010/main" val="846303174"/>
              </p:ext>
            </p:extLst>
          </p:nvPr>
        </p:nvGraphicFramePr>
        <p:xfrm>
          <a:off x="266330" y="2352213"/>
          <a:ext cx="11514338" cy="3589020"/>
        </p:xfrm>
        <a:graphic>
          <a:graphicData uri="http://schemas.openxmlformats.org/drawingml/2006/table">
            <a:tbl>
              <a:tblPr>
                <a:tableStyleId>{616DA210-FB5B-4158-B5E0-FEB733F419BA}</a:tableStyleId>
              </a:tblPr>
              <a:tblGrid>
                <a:gridCol w="2751214">
                  <a:extLst>
                    <a:ext uri="{9D8B030D-6E8A-4147-A177-3AD203B41FA5}">
                      <a16:colId xmlns:a16="http://schemas.microsoft.com/office/drawing/2014/main" val="1626447356"/>
                    </a:ext>
                  </a:extLst>
                </a:gridCol>
                <a:gridCol w="3019850">
                  <a:extLst>
                    <a:ext uri="{9D8B030D-6E8A-4147-A177-3AD203B41FA5}">
                      <a16:colId xmlns:a16="http://schemas.microsoft.com/office/drawing/2014/main" val="3969697889"/>
                    </a:ext>
                  </a:extLst>
                </a:gridCol>
                <a:gridCol w="3251434">
                  <a:extLst>
                    <a:ext uri="{9D8B030D-6E8A-4147-A177-3AD203B41FA5}">
                      <a16:colId xmlns:a16="http://schemas.microsoft.com/office/drawing/2014/main" val="2355732144"/>
                    </a:ext>
                  </a:extLst>
                </a:gridCol>
                <a:gridCol w="2491840">
                  <a:extLst>
                    <a:ext uri="{9D8B030D-6E8A-4147-A177-3AD203B41FA5}">
                      <a16:colId xmlns:a16="http://schemas.microsoft.com/office/drawing/2014/main" val="757211333"/>
                    </a:ext>
                  </a:extLst>
                </a:gridCol>
              </a:tblGrid>
              <a:tr h="457200">
                <a:tc>
                  <a:txBody>
                    <a:bodyPr/>
                    <a:lstStyle/>
                    <a:p>
                      <a:pPr algn="ctr" fontAlgn="ctr"/>
                      <a:r>
                        <a:rPr lang="fr-FR" sz="2400" b="1" u="none" strike="noStrike" dirty="0">
                          <a:effectLst/>
                        </a:rPr>
                        <a:t>Opérations concernées</a:t>
                      </a:r>
                      <a:endParaRPr lang="fr-FR" sz="2400" b="1" i="0" u="none" strike="noStrike" dirty="0">
                        <a:solidFill>
                          <a:srgbClr val="3A3A3A"/>
                        </a:solidFill>
                        <a:effectLst/>
                        <a:latin typeface="Calibri" panose="020F0502020204030204" pitchFamily="34" charset="0"/>
                      </a:endParaRPr>
                    </a:p>
                  </a:txBody>
                  <a:tcPr marL="7620" marR="7620" marT="7620" marB="0" anchor="ctr"/>
                </a:tc>
                <a:tc>
                  <a:txBody>
                    <a:bodyPr/>
                    <a:lstStyle/>
                    <a:p>
                      <a:pPr algn="ctr" fontAlgn="b"/>
                      <a:r>
                        <a:rPr lang="fr-FR" sz="2400" b="1" u="none" strike="noStrike" dirty="0">
                          <a:effectLst/>
                        </a:rPr>
                        <a:t>Franchise de base</a:t>
                      </a:r>
                      <a:endParaRPr lang="fr-FR"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FR" sz="2400" b="1" u="none" strike="noStrike" dirty="0">
                          <a:effectLst/>
                        </a:rPr>
                        <a:t>Régime réel simplifié</a:t>
                      </a:r>
                      <a:endParaRPr lang="fr-FR" sz="2400" b="1"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FR" sz="2400" b="1" u="none" strike="noStrike" dirty="0">
                          <a:effectLst/>
                        </a:rPr>
                        <a:t>Régime réel normal</a:t>
                      </a:r>
                      <a:endParaRPr lang="fr-FR" sz="2400" b="1"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128938855"/>
                  </a:ext>
                </a:extLst>
              </a:tr>
              <a:tr h="457200">
                <a:tc>
                  <a:txBody>
                    <a:bodyPr/>
                    <a:lstStyle/>
                    <a:p>
                      <a:pPr algn="l" fontAlgn="ctr"/>
                      <a:r>
                        <a:rPr lang="fr-FR" sz="2400" b="1" u="none" strike="noStrike" dirty="0">
                          <a:effectLst/>
                        </a:rPr>
                        <a:t>Activités commerciales</a:t>
                      </a:r>
                      <a:endParaRPr lang="fr-FR" sz="2400" b="1" i="0" u="none" strike="noStrike" dirty="0">
                        <a:solidFill>
                          <a:srgbClr val="3A3A3A"/>
                        </a:solidFill>
                        <a:effectLst/>
                        <a:latin typeface="Calibri" panose="020F0502020204030204" pitchFamily="34" charset="0"/>
                      </a:endParaRPr>
                    </a:p>
                  </a:txBody>
                  <a:tcPr marL="7620" marR="7620" marT="38100" marB="38100" anchor="ctr"/>
                </a:tc>
                <a:tc>
                  <a:txBody>
                    <a:bodyPr/>
                    <a:lstStyle/>
                    <a:p>
                      <a:pPr algn="ctr" fontAlgn="ctr"/>
                      <a:r>
                        <a:rPr lang="fr-FR" sz="2400" u="none" strike="noStrike" dirty="0">
                          <a:effectLst/>
                        </a:rPr>
                        <a:t>jusqu'à 85000€</a:t>
                      </a:r>
                      <a:endParaRPr lang="fr-FR" sz="2400" b="0" i="0" u="none" strike="noStrike" dirty="0">
                        <a:solidFill>
                          <a:srgbClr val="3A3A3A"/>
                        </a:solidFill>
                        <a:effectLst/>
                        <a:latin typeface="Calibri" panose="020F0502020204030204" pitchFamily="34" charset="0"/>
                      </a:endParaRPr>
                    </a:p>
                  </a:txBody>
                  <a:tcPr marL="7620" marR="7620" marT="38100" marB="38100" anchor="ctr"/>
                </a:tc>
                <a:tc>
                  <a:txBody>
                    <a:bodyPr/>
                    <a:lstStyle/>
                    <a:p>
                      <a:pPr algn="ctr" fontAlgn="b"/>
                      <a:r>
                        <a:rPr lang="fr-FR" sz="2400" u="none" strike="noStrike" dirty="0">
                          <a:effectLst/>
                        </a:rPr>
                        <a:t>jusqu'à 840000€</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FR" sz="2400" u="none" strike="noStrike">
                          <a:effectLst/>
                        </a:rPr>
                        <a:t>&gt;840000€</a:t>
                      </a:r>
                      <a:endParaRPr lang="fr-FR" sz="24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01571739"/>
                  </a:ext>
                </a:extLst>
              </a:tr>
              <a:tr h="457200">
                <a:tc>
                  <a:txBody>
                    <a:bodyPr/>
                    <a:lstStyle/>
                    <a:p>
                      <a:pPr algn="l" fontAlgn="ctr"/>
                      <a:r>
                        <a:rPr lang="fr-FR" sz="2400" b="1" u="none" strike="noStrike" dirty="0">
                          <a:effectLst/>
                        </a:rPr>
                        <a:t>Autres prestations de services</a:t>
                      </a:r>
                      <a:endParaRPr lang="fr-FR" sz="2400" b="1" i="0" u="none" strike="noStrike" dirty="0">
                        <a:solidFill>
                          <a:srgbClr val="3A3A3A"/>
                        </a:solidFill>
                        <a:effectLst/>
                        <a:latin typeface="Calibri" panose="020F0502020204030204" pitchFamily="34" charset="0"/>
                      </a:endParaRPr>
                    </a:p>
                  </a:txBody>
                  <a:tcPr marL="7620" marR="7620" marT="38100" marB="38100" anchor="ctr"/>
                </a:tc>
                <a:tc>
                  <a:txBody>
                    <a:bodyPr/>
                    <a:lstStyle/>
                    <a:p>
                      <a:pPr algn="ctr" fontAlgn="ctr"/>
                      <a:r>
                        <a:rPr lang="fr-FR" sz="2400" u="none" strike="noStrike">
                          <a:effectLst/>
                        </a:rPr>
                        <a:t>Jusqu'à 37500€</a:t>
                      </a:r>
                      <a:endParaRPr lang="fr-FR" sz="2400" b="0" i="0" u="none" strike="noStrike">
                        <a:solidFill>
                          <a:srgbClr val="3A3A3A"/>
                        </a:solidFill>
                        <a:effectLst/>
                        <a:latin typeface="Calibri" panose="020F0502020204030204" pitchFamily="34" charset="0"/>
                      </a:endParaRPr>
                    </a:p>
                  </a:txBody>
                  <a:tcPr marL="7620" marR="7620" marT="38100" marB="38100" anchor="ctr"/>
                </a:tc>
                <a:tc>
                  <a:txBody>
                    <a:bodyPr/>
                    <a:lstStyle/>
                    <a:p>
                      <a:pPr algn="ctr" fontAlgn="b"/>
                      <a:r>
                        <a:rPr lang="fr-FR" sz="2400" u="none" strike="noStrike" dirty="0">
                          <a:effectLst/>
                        </a:rPr>
                        <a:t>jusqu'à 254000€</a:t>
                      </a:r>
                      <a:endParaRPr lang="fr-FR" sz="24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fr-FR" sz="2400" u="none" strike="noStrike" dirty="0">
                          <a:effectLst/>
                        </a:rPr>
                        <a:t>&gt;254000€</a:t>
                      </a:r>
                      <a:endParaRPr lang="fr-FR" sz="2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51112661"/>
                  </a:ext>
                </a:extLst>
              </a:tr>
              <a:tr h="182880">
                <a:tc rowSpan="2">
                  <a:txBody>
                    <a:bodyPr/>
                    <a:lstStyle/>
                    <a:p>
                      <a:pPr algn="ctr" fontAlgn="ctr"/>
                      <a:r>
                        <a:rPr lang="fr-FR" sz="2400" b="1" u="none" strike="noStrike" dirty="0">
                          <a:effectLst/>
                        </a:rPr>
                        <a:t>Conséquences</a:t>
                      </a:r>
                      <a:endParaRPr lang="fr-FR" sz="2400" b="1"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fr-FR" sz="2000" u="none" strike="noStrike" dirty="0">
                          <a:effectLst/>
                        </a:rPr>
                        <a:t>Pas de TVA à collecter sur les ventes</a:t>
                      </a:r>
                      <a:endParaRPr lang="fr-FR" sz="2000" b="0" i="0" u="none" strike="noStrike" dirty="0">
                        <a:solidFill>
                          <a:srgbClr val="000000"/>
                        </a:solidFill>
                        <a:effectLst/>
                        <a:latin typeface="Calibri" panose="020F0502020204030204" pitchFamily="34" charset="0"/>
                      </a:endParaRPr>
                    </a:p>
                  </a:txBody>
                  <a:tcPr marL="7620" marR="7620" marT="7620" marB="0" anchor="b">
                    <a:solidFill>
                      <a:schemeClr val="accent4">
                        <a:lumMod val="20000"/>
                        <a:lumOff val="80000"/>
                      </a:schemeClr>
                    </a:solidFill>
                  </a:tcPr>
                </a:tc>
                <a:tc>
                  <a:txBody>
                    <a:bodyPr/>
                    <a:lstStyle/>
                    <a:p>
                      <a:pPr algn="ctr" fontAlgn="b"/>
                      <a:r>
                        <a:rPr lang="fr-FR" sz="2000" u="none" strike="noStrike" dirty="0">
                          <a:effectLst/>
                        </a:rPr>
                        <a:t>Une seule déclaration de TVA par an</a:t>
                      </a:r>
                      <a:endParaRPr lang="fr-FR" sz="2000" b="0" i="0" u="none" strike="noStrike" dirty="0">
                        <a:solidFill>
                          <a:srgbClr val="000000"/>
                        </a:solidFill>
                        <a:effectLst/>
                        <a:latin typeface="Calibri" panose="020F0502020204030204" pitchFamily="34" charset="0"/>
                      </a:endParaRPr>
                    </a:p>
                  </a:txBody>
                  <a:tcPr marL="7620" marR="7620" marT="7620" marB="0" anchor="b">
                    <a:solidFill>
                      <a:schemeClr val="accent4">
                        <a:lumMod val="20000"/>
                        <a:lumOff val="80000"/>
                      </a:schemeClr>
                    </a:solidFill>
                  </a:tcPr>
                </a:tc>
                <a:tc rowSpan="2">
                  <a:txBody>
                    <a:bodyPr/>
                    <a:lstStyle/>
                    <a:p>
                      <a:pPr algn="ctr" fontAlgn="b"/>
                      <a:r>
                        <a:rPr lang="fr-FR" sz="2000" u="none" strike="noStrike" dirty="0">
                          <a:effectLst/>
                        </a:rPr>
                        <a:t>Une déclaration de TVA mensuelle</a:t>
                      </a:r>
                      <a:endParaRPr lang="fr-FR" sz="2000" b="0" i="0" u="none" strike="noStrike" dirty="0">
                        <a:solidFill>
                          <a:srgbClr val="000000"/>
                        </a:solidFill>
                        <a:effectLst/>
                        <a:latin typeface="Calibri" panose="020F0502020204030204" pitchFamily="34" charset="0"/>
                      </a:endParaRPr>
                    </a:p>
                    <a:p>
                      <a:pPr algn="ctr" fontAlgn="b"/>
                      <a:r>
                        <a:rPr lang="fr-FR" sz="2000" u="none" strike="noStrike" dirty="0">
                          <a:effectLst/>
                        </a:rPr>
                        <a:t> </a:t>
                      </a:r>
                      <a:endParaRPr lang="fr-FR" sz="2000" b="0" i="0" u="none" strike="noStrike" dirty="0">
                        <a:solidFill>
                          <a:srgbClr val="000000"/>
                        </a:solidFill>
                        <a:effectLst/>
                        <a:latin typeface="Calibri" panose="020F0502020204030204" pitchFamily="34" charset="0"/>
                      </a:endParaRPr>
                    </a:p>
                  </a:txBody>
                  <a:tcPr marL="7620" marR="7620" marT="7620" marB="0" anchor="b">
                    <a:solidFill>
                      <a:schemeClr val="accent4">
                        <a:lumMod val="20000"/>
                        <a:lumOff val="80000"/>
                      </a:schemeClr>
                    </a:solidFill>
                  </a:tcPr>
                </a:tc>
                <a:extLst>
                  <a:ext uri="{0D108BD9-81ED-4DB2-BD59-A6C34878D82A}">
                    <a16:rowId xmlns:a16="http://schemas.microsoft.com/office/drawing/2014/main" val="1171429584"/>
                  </a:ext>
                </a:extLst>
              </a:tr>
              <a:tr h="182880">
                <a:tc vMerge="1">
                  <a:txBody>
                    <a:bodyPr/>
                    <a:lstStyle/>
                    <a:p>
                      <a:endParaRPr lang="fr-FR"/>
                    </a:p>
                  </a:txBody>
                  <a:tcPr/>
                </a:tc>
                <a:tc>
                  <a:txBody>
                    <a:bodyPr/>
                    <a:lstStyle/>
                    <a:p>
                      <a:pPr algn="ctr" fontAlgn="b"/>
                      <a:r>
                        <a:rPr lang="fr-FR" sz="2000" u="none" strike="noStrike">
                          <a:effectLst/>
                        </a:rPr>
                        <a:t>Pas le de droit de déduire la TVA sur les achats</a:t>
                      </a:r>
                      <a:endParaRPr lang="fr-FR" sz="2000" b="0" i="0" u="none" strike="noStrike">
                        <a:solidFill>
                          <a:srgbClr val="000000"/>
                        </a:solidFill>
                        <a:effectLst/>
                        <a:latin typeface="Calibri" panose="020F0502020204030204" pitchFamily="34" charset="0"/>
                      </a:endParaRPr>
                    </a:p>
                  </a:txBody>
                  <a:tcPr marL="7620" marR="7620" marT="7620" marB="0" anchor="b">
                    <a:solidFill>
                      <a:schemeClr val="accent4">
                        <a:lumMod val="20000"/>
                        <a:lumOff val="80000"/>
                      </a:schemeClr>
                    </a:solidFill>
                  </a:tcPr>
                </a:tc>
                <a:tc>
                  <a:txBody>
                    <a:bodyPr/>
                    <a:lstStyle/>
                    <a:p>
                      <a:pPr algn="ctr" fontAlgn="b"/>
                      <a:r>
                        <a:rPr lang="fr-FR" sz="2000" u="none" strike="noStrike" dirty="0">
                          <a:effectLst/>
                        </a:rPr>
                        <a:t>Paiement au cours de l'année de deux acomptes de TVA</a:t>
                      </a:r>
                      <a:endParaRPr lang="fr-FR" sz="2000" b="0" i="0" u="none" strike="noStrike" dirty="0">
                        <a:solidFill>
                          <a:srgbClr val="000000"/>
                        </a:solidFill>
                        <a:effectLst/>
                        <a:latin typeface="Calibri" panose="020F0502020204030204" pitchFamily="34" charset="0"/>
                      </a:endParaRPr>
                    </a:p>
                  </a:txBody>
                  <a:tcPr marL="7620" marR="7620" marT="7620" marB="0" anchor="b">
                    <a:solidFill>
                      <a:schemeClr val="accent4">
                        <a:lumMod val="20000"/>
                        <a:lumOff val="80000"/>
                      </a:schemeClr>
                    </a:solidFill>
                  </a:tcPr>
                </a:tc>
                <a:tc vMerge="1">
                  <a:txBody>
                    <a:bodyPr/>
                    <a:lstStyle/>
                    <a:p>
                      <a:pPr algn="ctr" fontAlgn="b"/>
                      <a:endParaRPr lang="fr-FR" sz="20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27877608"/>
                  </a:ext>
                </a:extLst>
              </a:tr>
            </a:tbl>
          </a:graphicData>
        </a:graphic>
      </p:graphicFrame>
    </p:spTree>
    <p:extLst>
      <p:ext uri="{BB962C8B-B14F-4D97-AF65-F5344CB8AC3E}">
        <p14:creationId xmlns:p14="http://schemas.microsoft.com/office/powerpoint/2010/main" val="1144613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Rot="1" noChangeArrowheads="1"/>
          </p:cNvSpPr>
          <p:nvPr>
            <p:ph type="title"/>
          </p:nvPr>
        </p:nvSpPr>
        <p:spPr>
          <a:xfrm>
            <a:off x="266330" y="628635"/>
            <a:ext cx="11603114" cy="576263"/>
          </a:xfrm>
          <a:noFill/>
          <a:ln>
            <a:noFill/>
          </a:ln>
        </p:spPr>
        <p:txBody>
          <a:bodyPr rtlCol="0">
            <a:noAutofit/>
          </a:bodyPr>
          <a:lstStyle/>
          <a:p>
            <a:pPr>
              <a:defRPr/>
            </a:pPr>
            <a:r>
              <a:rPr lang="fr-FR" sz="4000" b="1" dirty="0"/>
              <a:t>La déclaration de TVA : Le régime réel simplifié</a:t>
            </a:r>
          </a:p>
        </p:txBody>
      </p:sp>
      <p:sp>
        <p:nvSpPr>
          <p:cNvPr id="3" name="ZoneTexte 2">
            <a:extLst>
              <a:ext uri="{FF2B5EF4-FFF2-40B4-BE49-F238E27FC236}">
                <a16:creationId xmlns:a16="http://schemas.microsoft.com/office/drawing/2014/main" id="{0CE0617B-4783-4124-856B-D3BC6F49C4C2}"/>
              </a:ext>
            </a:extLst>
          </p:cNvPr>
          <p:cNvSpPr txBox="1"/>
          <p:nvPr/>
        </p:nvSpPr>
        <p:spPr>
          <a:xfrm>
            <a:off x="373224" y="1744824"/>
            <a:ext cx="6568751" cy="1077218"/>
          </a:xfrm>
          <a:prstGeom prst="rect">
            <a:avLst/>
          </a:prstGeom>
          <a:noFill/>
        </p:spPr>
        <p:txBody>
          <a:bodyPr wrap="square" rtlCol="0">
            <a:spAutoFit/>
          </a:bodyPr>
          <a:lstStyle/>
          <a:p>
            <a:r>
              <a:rPr lang="fr-FR" sz="2800" b="1" dirty="0"/>
              <a:t>2 Acomptes au cours de l’année</a:t>
            </a:r>
          </a:p>
          <a:p>
            <a:pPr marL="742950" lvl="1" indent="-285750">
              <a:buFont typeface="Wingdings" panose="05000000000000000000" pitchFamily="2" charset="2"/>
              <a:buChar char="§"/>
            </a:pPr>
            <a:r>
              <a:rPr lang="fr-FR" dirty="0"/>
              <a:t>1</a:t>
            </a:r>
            <a:r>
              <a:rPr lang="fr-FR" baseline="30000" dirty="0"/>
              <a:t>er</a:t>
            </a:r>
            <a:r>
              <a:rPr lang="fr-FR" dirty="0"/>
              <a:t> acompte le 15/07/N </a:t>
            </a:r>
            <a:r>
              <a:rPr lang="fr-FR" dirty="0">
                <a:sym typeface="Wingdings" panose="05000000000000000000" pitchFamily="2" charset="2"/>
              </a:rPr>
              <a:t> 55% de la TVA exigible de N-1</a:t>
            </a:r>
          </a:p>
          <a:p>
            <a:pPr marL="742950" lvl="1" indent="-285750">
              <a:buFont typeface="Wingdings" panose="05000000000000000000" pitchFamily="2" charset="2"/>
              <a:buChar char="§"/>
            </a:pPr>
            <a:r>
              <a:rPr lang="fr-FR" dirty="0">
                <a:sym typeface="Wingdings" panose="05000000000000000000" pitchFamily="2" charset="2"/>
              </a:rPr>
              <a:t>2</a:t>
            </a:r>
            <a:r>
              <a:rPr lang="fr-FR" baseline="30000" dirty="0">
                <a:sym typeface="Wingdings" panose="05000000000000000000" pitchFamily="2" charset="2"/>
              </a:rPr>
              <a:t>ème</a:t>
            </a:r>
            <a:r>
              <a:rPr lang="fr-FR" dirty="0">
                <a:sym typeface="Wingdings" panose="05000000000000000000" pitchFamily="2" charset="2"/>
              </a:rPr>
              <a:t> acompte le 15/12/N   40% de la TVA exigible de N-1</a:t>
            </a:r>
            <a:r>
              <a:rPr lang="fr-FR" dirty="0"/>
              <a:t> </a:t>
            </a:r>
          </a:p>
        </p:txBody>
      </p:sp>
      <p:sp>
        <p:nvSpPr>
          <p:cNvPr id="5" name="ZoneTexte 4">
            <a:extLst>
              <a:ext uri="{FF2B5EF4-FFF2-40B4-BE49-F238E27FC236}">
                <a16:creationId xmlns:a16="http://schemas.microsoft.com/office/drawing/2014/main" id="{84056312-9AD0-4C83-94D1-9622573E2234}"/>
              </a:ext>
            </a:extLst>
          </p:cNvPr>
          <p:cNvSpPr txBox="1"/>
          <p:nvPr/>
        </p:nvSpPr>
        <p:spPr>
          <a:xfrm>
            <a:off x="513182" y="3726356"/>
            <a:ext cx="6568751" cy="1077218"/>
          </a:xfrm>
          <a:prstGeom prst="rect">
            <a:avLst/>
          </a:prstGeom>
          <a:noFill/>
        </p:spPr>
        <p:txBody>
          <a:bodyPr wrap="square" rtlCol="0">
            <a:spAutoFit/>
          </a:bodyPr>
          <a:lstStyle/>
          <a:p>
            <a:r>
              <a:rPr lang="fr-FR" sz="2800" b="1" dirty="0"/>
              <a:t>1 Déclaration de TVA par an </a:t>
            </a:r>
          </a:p>
          <a:p>
            <a:pPr marL="742950" lvl="1" indent="-285750">
              <a:buFont typeface="Wingdings" panose="05000000000000000000" pitchFamily="2" charset="2"/>
              <a:buChar char="§"/>
            </a:pPr>
            <a:r>
              <a:rPr lang="fr-FR" dirty="0">
                <a:sym typeface="Wingdings" panose="05000000000000000000" pitchFamily="2" charset="2"/>
              </a:rPr>
              <a:t>Le 30/04/N+1 (déclaration annuelle de la TVA de N)</a:t>
            </a:r>
          </a:p>
          <a:p>
            <a:pPr marL="742950" lvl="1" indent="-285750">
              <a:buFont typeface="Wingdings" panose="05000000000000000000" pitchFamily="2" charset="2"/>
              <a:buChar char="§"/>
            </a:pPr>
            <a:r>
              <a:rPr lang="fr-FR" dirty="0">
                <a:sym typeface="Wingdings" panose="05000000000000000000" pitchFamily="2" charset="2"/>
              </a:rPr>
              <a:t>Paiement (ou remboursement) du solde de TVA</a:t>
            </a:r>
            <a:endParaRPr lang="fr-FR" dirty="0"/>
          </a:p>
        </p:txBody>
      </p:sp>
      <p:sp>
        <p:nvSpPr>
          <p:cNvPr id="4" name="ZoneTexte 3">
            <a:extLst>
              <a:ext uri="{FF2B5EF4-FFF2-40B4-BE49-F238E27FC236}">
                <a16:creationId xmlns:a16="http://schemas.microsoft.com/office/drawing/2014/main" id="{8BC663C4-5465-4297-8DF9-BE5B13404D5A}"/>
              </a:ext>
            </a:extLst>
          </p:cNvPr>
          <p:cNvSpPr txBox="1"/>
          <p:nvPr/>
        </p:nvSpPr>
        <p:spPr>
          <a:xfrm>
            <a:off x="7954997" y="1814049"/>
            <a:ext cx="3863779" cy="1877437"/>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fr-FR" sz="2800" dirty="0"/>
              <a:t>TVA EXIGIBLE N-1</a:t>
            </a:r>
          </a:p>
          <a:p>
            <a:endParaRPr lang="fr-FR" sz="2800" dirty="0"/>
          </a:p>
          <a:p>
            <a:pPr algn="ctr"/>
            <a:r>
              <a:rPr lang="fr-FR" sz="2000" dirty="0"/>
              <a:t> TVA COLLECTEE N-1 </a:t>
            </a:r>
          </a:p>
          <a:p>
            <a:pPr algn="ctr"/>
            <a:r>
              <a:rPr lang="fr-FR" sz="2000" dirty="0"/>
              <a:t>–</a:t>
            </a:r>
          </a:p>
          <a:p>
            <a:pPr algn="ctr"/>
            <a:r>
              <a:rPr lang="fr-FR" sz="2000" dirty="0"/>
              <a:t> TVA DEDUCTIBLE SUR ABS DE N-1</a:t>
            </a:r>
          </a:p>
        </p:txBody>
      </p:sp>
      <p:pic>
        <p:nvPicPr>
          <p:cNvPr id="7" name="Graphique 6" descr="Avertissement">
            <a:extLst>
              <a:ext uri="{FF2B5EF4-FFF2-40B4-BE49-F238E27FC236}">
                <a16:creationId xmlns:a16="http://schemas.microsoft.com/office/drawing/2014/main" id="{8555907B-B0FE-44DD-BF80-5440BDBD50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61314" y="4814482"/>
            <a:ext cx="2054228" cy="1786812"/>
          </a:xfrm>
          <a:prstGeom prst="rect">
            <a:avLst/>
          </a:prstGeom>
        </p:spPr>
      </p:pic>
      <p:sp>
        <p:nvSpPr>
          <p:cNvPr id="9" name="ZoneTexte 8">
            <a:extLst>
              <a:ext uri="{FF2B5EF4-FFF2-40B4-BE49-F238E27FC236}">
                <a16:creationId xmlns:a16="http://schemas.microsoft.com/office/drawing/2014/main" id="{956A4F54-D2D9-49C7-969A-AC7171522218}"/>
              </a:ext>
            </a:extLst>
          </p:cNvPr>
          <p:cNvSpPr txBox="1"/>
          <p:nvPr/>
        </p:nvSpPr>
        <p:spPr>
          <a:xfrm>
            <a:off x="8122236" y="4701169"/>
            <a:ext cx="3863779" cy="1754326"/>
          </a:xfrm>
          <a:prstGeom prst="rect">
            <a:avLst/>
          </a:prstGeom>
          <a:noFill/>
        </p:spPr>
        <p:txBody>
          <a:bodyPr wrap="square" rtlCol="0">
            <a:spAutoFit/>
          </a:bodyPr>
          <a:lstStyle/>
          <a:p>
            <a:r>
              <a:rPr lang="fr-FR" dirty="0"/>
              <a:t>Les entreprises dont le chiffre d'affaires est inférieur aux limites du régime réel simplifié mais dont le montant de la TVA exigible de l'année précédente est supérieur à 15 000€ relèvent du régime réel normal</a:t>
            </a:r>
          </a:p>
        </p:txBody>
      </p:sp>
    </p:spTree>
    <p:extLst>
      <p:ext uri="{BB962C8B-B14F-4D97-AF65-F5344CB8AC3E}">
        <p14:creationId xmlns:p14="http://schemas.microsoft.com/office/powerpoint/2010/main" val="3864745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Rot="1" noChangeArrowheads="1"/>
          </p:cNvSpPr>
          <p:nvPr>
            <p:ph type="title"/>
          </p:nvPr>
        </p:nvSpPr>
        <p:spPr>
          <a:xfrm>
            <a:off x="266330" y="628635"/>
            <a:ext cx="11603114" cy="576263"/>
          </a:xfrm>
          <a:noFill/>
          <a:ln>
            <a:noFill/>
          </a:ln>
        </p:spPr>
        <p:txBody>
          <a:bodyPr rtlCol="0">
            <a:noAutofit/>
          </a:bodyPr>
          <a:lstStyle/>
          <a:p>
            <a:pPr>
              <a:defRPr/>
            </a:pPr>
            <a:r>
              <a:rPr lang="fr-FR" sz="4000" b="1" dirty="0"/>
              <a:t>La déclaration de TVA : Le régime réel normal</a:t>
            </a:r>
          </a:p>
        </p:txBody>
      </p:sp>
      <p:sp>
        <p:nvSpPr>
          <p:cNvPr id="3" name="ZoneTexte 2">
            <a:extLst>
              <a:ext uri="{FF2B5EF4-FFF2-40B4-BE49-F238E27FC236}">
                <a16:creationId xmlns:a16="http://schemas.microsoft.com/office/drawing/2014/main" id="{0CE0617B-4783-4124-856B-D3BC6F49C4C2}"/>
              </a:ext>
            </a:extLst>
          </p:cNvPr>
          <p:cNvSpPr txBox="1"/>
          <p:nvPr/>
        </p:nvSpPr>
        <p:spPr>
          <a:xfrm>
            <a:off x="266330" y="3321697"/>
            <a:ext cx="7981931" cy="523220"/>
          </a:xfrm>
          <a:prstGeom prst="rect">
            <a:avLst/>
          </a:prstGeom>
          <a:noFill/>
        </p:spPr>
        <p:txBody>
          <a:bodyPr wrap="square" rtlCol="0">
            <a:spAutoFit/>
          </a:bodyPr>
          <a:lstStyle/>
          <a:p>
            <a:pPr>
              <a:spcBef>
                <a:spcPct val="50000"/>
              </a:spcBef>
            </a:pPr>
            <a:r>
              <a:rPr lang="fr-FR" altLang="fr-FR" sz="2800" b="1" dirty="0">
                <a:latin typeface="Calibri" panose="020F0502020204030204" pitchFamily="34" charset="0"/>
              </a:rPr>
              <a:t>Déclarer et payer la TVA  par voie dématérialisée</a:t>
            </a:r>
            <a:endParaRPr lang="fr-FR" altLang="fr-FR" sz="2800" dirty="0">
              <a:latin typeface="Verdana" panose="020B0604030504040204" pitchFamily="34" charset="0"/>
            </a:endParaRPr>
          </a:p>
        </p:txBody>
      </p:sp>
      <p:sp>
        <p:nvSpPr>
          <p:cNvPr id="5" name="ZoneTexte 4">
            <a:extLst>
              <a:ext uri="{FF2B5EF4-FFF2-40B4-BE49-F238E27FC236}">
                <a16:creationId xmlns:a16="http://schemas.microsoft.com/office/drawing/2014/main" id="{84056312-9AD0-4C83-94D1-9622573E2234}"/>
              </a:ext>
            </a:extLst>
          </p:cNvPr>
          <p:cNvSpPr txBox="1"/>
          <p:nvPr/>
        </p:nvSpPr>
        <p:spPr>
          <a:xfrm>
            <a:off x="266330" y="4318822"/>
            <a:ext cx="10398560" cy="523220"/>
          </a:xfrm>
          <a:prstGeom prst="rect">
            <a:avLst/>
          </a:prstGeom>
          <a:noFill/>
        </p:spPr>
        <p:txBody>
          <a:bodyPr wrap="square" rtlCol="0">
            <a:spAutoFit/>
          </a:bodyPr>
          <a:lstStyle/>
          <a:p>
            <a:r>
              <a:rPr lang="fr-FR" sz="2800" b="1" dirty="0"/>
              <a:t>A saisir sur le site d’</a:t>
            </a:r>
            <a:r>
              <a:rPr lang="fr-FR" sz="2800" b="1" dirty="0" err="1"/>
              <a:t>impot.gouv</a:t>
            </a:r>
            <a:r>
              <a:rPr lang="fr-FR" sz="2800" b="1" dirty="0"/>
              <a:t> avant le 19 (21/23) du mois suivant</a:t>
            </a:r>
          </a:p>
        </p:txBody>
      </p:sp>
      <p:sp>
        <p:nvSpPr>
          <p:cNvPr id="6" name="Text Box 8">
            <a:extLst>
              <a:ext uri="{FF2B5EF4-FFF2-40B4-BE49-F238E27FC236}">
                <a16:creationId xmlns:a16="http://schemas.microsoft.com/office/drawing/2014/main" id="{6AA4CB8E-4E59-41B6-A988-65D4CDAC0D84}"/>
              </a:ext>
            </a:extLst>
          </p:cNvPr>
          <p:cNvSpPr txBox="1">
            <a:spLocks noChangeArrowheads="1"/>
          </p:cNvSpPr>
          <p:nvPr/>
        </p:nvSpPr>
        <p:spPr bwMode="auto">
          <a:xfrm>
            <a:off x="335895" y="1693679"/>
            <a:ext cx="11168750"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spcBef>
                <a:spcPct val="50000"/>
              </a:spcBef>
            </a:pPr>
            <a:r>
              <a:rPr lang="fr-FR" altLang="fr-FR" sz="2800" b="1" dirty="0">
                <a:latin typeface="+mn-lt"/>
              </a:rPr>
              <a:t>Périodicité : Mensuel </a:t>
            </a:r>
          </a:p>
          <a:p>
            <a:pPr eaLnBrk="1" hangingPunct="1">
              <a:spcBef>
                <a:spcPct val="50000"/>
              </a:spcBef>
            </a:pPr>
            <a:r>
              <a:rPr lang="fr-FR" altLang="fr-FR" dirty="0">
                <a:latin typeface="Verdana" panose="020B0604030504040204" pitchFamily="34" charset="0"/>
              </a:rPr>
              <a:t>Exception : Si la tva à payer est inférieure à 4000€ par an, possibilité de déclarer et payer la TVA trimestriellement</a:t>
            </a:r>
          </a:p>
        </p:txBody>
      </p:sp>
    </p:spTree>
    <p:extLst>
      <p:ext uri="{BB962C8B-B14F-4D97-AF65-F5344CB8AC3E}">
        <p14:creationId xmlns:p14="http://schemas.microsoft.com/office/powerpoint/2010/main" val="68865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0E4A72-765D-493E-9A6B-6D01E1CFB93E}"/>
              </a:ext>
            </a:extLst>
          </p:cNvPr>
          <p:cNvSpPr>
            <a:spLocks noGrp="1"/>
          </p:cNvSpPr>
          <p:nvPr>
            <p:ph type="title"/>
          </p:nvPr>
        </p:nvSpPr>
        <p:spPr>
          <a:xfrm>
            <a:off x="705575" y="49451"/>
            <a:ext cx="10515600" cy="1325563"/>
          </a:xfrm>
        </p:spPr>
        <p:txBody>
          <a:bodyPr/>
          <a:lstStyle/>
          <a:p>
            <a:r>
              <a:rPr lang="fr-FR" b="1" u="sng" dirty="0"/>
              <a:t>Généralités</a:t>
            </a:r>
          </a:p>
        </p:txBody>
      </p:sp>
      <p:sp>
        <p:nvSpPr>
          <p:cNvPr id="3" name="Espace réservé du contenu 2">
            <a:extLst>
              <a:ext uri="{FF2B5EF4-FFF2-40B4-BE49-F238E27FC236}">
                <a16:creationId xmlns:a16="http://schemas.microsoft.com/office/drawing/2014/main" id="{CD4BD56F-878D-431F-BF94-4375122655C2}"/>
              </a:ext>
            </a:extLst>
          </p:cNvPr>
          <p:cNvSpPr>
            <a:spLocks noGrp="1"/>
          </p:cNvSpPr>
          <p:nvPr>
            <p:ph idx="1"/>
          </p:nvPr>
        </p:nvSpPr>
        <p:spPr>
          <a:xfrm>
            <a:off x="838200" y="1506029"/>
            <a:ext cx="10515600" cy="4351338"/>
          </a:xfrm>
        </p:spPr>
        <p:txBody>
          <a:bodyPr/>
          <a:lstStyle/>
          <a:p>
            <a:r>
              <a:rPr lang="fr-FR" dirty="0"/>
              <a:t>36.50% (190 milliards) des recettes de l’Etat</a:t>
            </a:r>
          </a:p>
          <a:p>
            <a:endParaRPr lang="fr-FR" dirty="0"/>
          </a:p>
          <a:p>
            <a:r>
              <a:rPr lang="fr-FR" dirty="0"/>
              <a:t>Impôt :</a:t>
            </a:r>
          </a:p>
          <a:p>
            <a:pPr marL="0" indent="0">
              <a:buNone/>
            </a:pPr>
            <a:endParaRPr lang="fr-FR" dirty="0"/>
          </a:p>
          <a:p>
            <a:pPr lvl="1"/>
            <a:r>
              <a:rPr lang="fr-FR" dirty="0"/>
              <a:t>Basé sur les dépenses </a:t>
            </a:r>
            <a:r>
              <a:rPr lang="fr-FR" dirty="0">
                <a:sym typeface="Wingdings" panose="05000000000000000000" pitchFamily="2" charset="2"/>
              </a:rPr>
              <a:t> Plus la consommation est élevée plus les recettes fiscales liées à la TVA augmente</a:t>
            </a:r>
          </a:p>
          <a:p>
            <a:pPr marL="457200" lvl="1" indent="0">
              <a:buNone/>
            </a:pPr>
            <a:endParaRPr lang="fr-FR" dirty="0">
              <a:sym typeface="Wingdings" panose="05000000000000000000" pitchFamily="2" charset="2"/>
            </a:endParaRPr>
          </a:p>
          <a:p>
            <a:pPr lvl="1"/>
            <a:r>
              <a:rPr lang="fr-FR" dirty="0">
                <a:sym typeface="Wingdings" panose="05000000000000000000" pitchFamily="2" charset="2"/>
              </a:rPr>
              <a:t>Indirect (ou transparent)  Pas de réception d’un avis d’imposition</a:t>
            </a:r>
          </a:p>
          <a:p>
            <a:pPr marL="457200" lvl="1" indent="0">
              <a:buNone/>
            </a:pPr>
            <a:endParaRPr lang="fr-FR" dirty="0">
              <a:sym typeface="Wingdings" panose="05000000000000000000" pitchFamily="2" charset="2"/>
            </a:endParaRPr>
          </a:p>
          <a:p>
            <a:pPr lvl="1"/>
            <a:r>
              <a:rPr lang="fr-FR" dirty="0">
                <a:sym typeface="Wingdings" panose="05000000000000000000" pitchFamily="2" charset="2"/>
              </a:rPr>
              <a:t>Injuste ?   Car non proportionnel au revenu (contrairement à l’IR)</a:t>
            </a:r>
          </a:p>
          <a:p>
            <a:pPr lvl="1"/>
            <a:endParaRPr lang="fr-FR" dirty="0"/>
          </a:p>
        </p:txBody>
      </p:sp>
      <p:pic>
        <p:nvPicPr>
          <p:cNvPr id="9" name="Picture 2" descr="la personne en portant facture vérification les dépenses et dépenses. mains  avec le reçu compter argent dépenser. budget la gestion concept. vecteur  illustration. 27481767 Art vectoriel chez Vecteezy">
            <a:extLst>
              <a:ext uri="{FF2B5EF4-FFF2-40B4-BE49-F238E27FC236}">
                <a16:creationId xmlns:a16="http://schemas.microsoft.com/office/drawing/2014/main" id="{2FFF38FD-21C7-431E-A7D2-9D832724A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72822" y="3282203"/>
            <a:ext cx="1065505" cy="798990"/>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265C39A7-A0FF-45B1-9000-F3075EE19B25}"/>
              </a:ext>
            </a:extLst>
          </p:cNvPr>
          <p:cNvPicPr>
            <a:picLocks noChangeAspect="1"/>
          </p:cNvPicPr>
          <p:nvPr/>
        </p:nvPicPr>
        <p:blipFill>
          <a:blip r:embed="rId3"/>
          <a:stretch>
            <a:fillRect/>
          </a:stretch>
        </p:blipFill>
        <p:spPr>
          <a:xfrm>
            <a:off x="270568" y="4314780"/>
            <a:ext cx="870012" cy="870012"/>
          </a:xfrm>
          <a:prstGeom prst="rect">
            <a:avLst/>
          </a:prstGeom>
        </p:spPr>
      </p:pic>
      <p:cxnSp>
        <p:nvCxnSpPr>
          <p:cNvPr id="11" name="Connecteur droit 10">
            <a:extLst>
              <a:ext uri="{FF2B5EF4-FFF2-40B4-BE49-F238E27FC236}">
                <a16:creationId xmlns:a16="http://schemas.microsoft.com/office/drawing/2014/main" id="{AB6E58AE-DEF5-4203-B622-1A9DFAFD29E7}"/>
              </a:ext>
            </a:extLst>
          </p:cNvPr>
          <p:cNvCxnSpPr/>
          <p:nvPr/>
        </p:nvCxnSpPr>
        <p:spPr>
          <a:xfrm flipV="1">
            <a:off x="172822" y="4306498"/>
            <a:ext cx="1065505" cy="1126636"/>
          </a:xfrm>
          <a:prstGeom prst="line">
            <a:avLst/>
          </a:prstGeom>
          <a:ln w="57150"/>
        </p:spPr>
        <p:style>
          <a:lnRef idx="3">
            <a:schemeClr val="dk1"/>
          </a:lnRef>
          <a:fillRef idx="0">
            <a:schemeClr val="dk1"/>
          </a:fillRef>
          <a:effectRef idx="2">
            <a:schemeClr val="dk1"/>
          </a:effectRef>
          <a:fontRef idx="minor">
            <a:schemeClr val="tx1"/>
          </a:fontRef>
        </p:style>
      </p:cxnSp>
      <p:pic>
        <p:nvPicPr>
          <p:cNvPr id="1028" name="Picture 4" descr="impot-taxes-laisse-moi-te-dire-laissemoitedire.png">
            <a:extLst>
              <a:ext uri="{FF2B5EF4-FFF2-40B4-BE49-F238E27FC236}">
                <a16:creationId xmlns:a16="http://schemas.microsoft.com/office/drawing/2014/main" id="{6BF5E490-0542-42E5-ADFA-F7F37939F8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556" y="5243004"/>
            <a:ext cx="1011771" cy="1128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85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Rot="1" noChangeArrowheads="1"/>
          </p:cNvSpPr>
          <p:nvPr>
            <p:ph type="title"/>
          </p:nvPr>
        </p:nvSpPr>
        <p:spPr>
          <a:xfrm>
            <a:off x="266330" y="628635"/>
            <a:ext cx="11603114" cy="576263"/>
          </a:xfrm>
          <a:noFill/>
          <a:ln>
            <a:noFill/>
          </a:ln>
        </p:spPr>
        <p:txBody>
          <a:bodyPr rtlCol="0">
            <a:noAutofit/>
          </a:bodyPr>
          <a:lstStyle/>
          <a:p>
            <a:pPr>
              <a:defRPr/>
            </a:pPr>
            <a:r>
              <a:rPr lang="fr-FR" sz="4000" b="1" dirty="0"/>
              <a:t>Comment gérer un crédit de TVA ? </a:t>
            </a:r>
          </a:p>
        </p:txBody>
      </p:sp>
      <p:sp>
        <p:nvSpPr>
          <p:cNvPr id="7" name="Text Box 3">
            <a:extLst>
              <a:ext uri="{FF2B5EF4-FFF2-40B4-BE49-F238E27FC236}">
                <a16:creationId xmlns:a16="http://schemas.microsoft.com/office/drawing/2014/main" id="{3A6BA7F5-4E40-4244-B7BE-4EE0F6F7420D}"/>
              </a:ext>
            </a:extLst>
          </p:cNvPr>
          <p:cNvSpPr txBox="1">
            <a:spLocks noChangeArrowheads="1"/>
          </p:cNvSpPr>
          <p:nvPr/>
        </p:nvSpPr>
        <p:spPr bwMode="auto">
          <a:xfrm>
            <a:off x="684604" y="1484784"/>
            <a:ext cx="9765682" cy="1015663"/>
          </a:xfrm>
          <a:prstGeom prst="rect">
            <a:avLst/>
          </a:prstGeom>
          <a:solidFill>
            <a:srgbClr val="F79646">
              <a:lumMod val="20000"/>
              <a:lumOff val="80000"/>
            </a:srgb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marL="0" marR="0" lvl="0" indent="0" algn="ctr" defTabSz="914400" eaLnBrk="1" fontAlgn="base" latinLnBrk="0" hangingPunct="1">
              <a:lnSpc>
                <a:spcPct val="100000"/>
              </a:lnSpc>
              <a:spcBef>
                <a:spcPct val="50000"/>
              </a:spcBef>
              <a:spcAft>
                <a:spcPct val="0"/>
              </a:spcAft>
              <a:buClrTx/>
              <a:buSzTx/>
              <a:buFontTx/>
              <a:buNone/>
              <a:tabLst/>
              <a:defRPr/>
            </a:pPr>
            <a:r>
              <a:rPr kumimoji="0" lang="fr-FR" sz="2400" b="0" i="0" u="none" strike="noStrike" kern="0" cap="none" spc="0" normalizeH="0" baseline="0" noProof="0" dirty="0">
                <a:ln>
                  <a:noFill/>
                </a:ln>
                <a:solidFill>
                  <a:prstClr val="black"/>
                </a:solidFill>
                <a:effectLst/>
                <a:uLnTx/>
                <a:uFillTx/>
                <a:latin typeface="Verdana" pitchFamily="34" charset="0"/>
                <a:ea typeface="+mn-ea"/>
                <a:cs typeface="+mn-cs"/>
              </a:rPr>
              <a:t>Crédit de TVA si </a:t>
            </a:r>
          </a:p>
          <a:p>
            <a:pPr marL="0" marR="0" lvl="0" indent="0" algn="ctr" defTabSz="914400" eaLnBrk="1" fontAlgn="base" latinLnBrk="0" hangingPunct="1">
              <a:lnSpc>
                <a:spcPct val="100000"/>
              </a:lnSpc>
              <a:spcBef>
                <a:spcPct val="50000"/>
              </a:spcBef>
              <a:spcAft>
                <a:spcPct val="0"/>
              </a:spcAft>
              <a:buClrTx/>
              <a:buSzTx/>
              <a:buFontTx/>
              <a:buNone/>
              <a:tabLst/>
              <a:defRPr/>
            </a:pPr>
            <a:r>
              <a:rPr kumimoji="0" lang="fr-FR" sz="2400" b="0" i="0" u="none" strike="noStrike" kern="0" cap="none" spc="0" normalizeH="0" baseline="0" noProof="0" dirty="0">
                <a:ln>
                  <a:noFill/>
                </a:ln>
                <a:solidFill>
                  <a:prstClr val="black"/>
                </a:solidFill>
                <a:effectLst/>
                <a:uLnTx/>
                <a:uFillTx/>
                <a:latin typeface="Verdana" pitchFamily="34" charset="0"/>
                <a:ea typeface="+mn-ea"/>
                <a:cs typeface="+mn-cs"/>
              </a:rPr>
              <a:t>TVA Déductible (ABS &amp; </a:t>
            </a:r>
            <a:r>
              <a:rPr kumimoji="0" lang="fr-FR" sz="2400" b="0" i="0" u="none" strike="noStrike" kern="0" cap="none" spc="0" normalizeH="0" baseline="0" noProof="0" dirty="0" err="1">
                <a:ln>
                  <a:noFill/>
                </a:ln>
                <a:solidFill>
                  <a:prstClr val="black"/>
                </a:solidFill>
                <a:effectLst/>
                <a:uLnTx/>
                <a:uFillTx/>
                <a:latin typeface="Verdana" pitchFamily="34" charset="0"/>
                <a:ea typeface="+mn-ea"/>
                <a:cs typeface="+mn-cs"/>
              </a:rPr>
              <a:t>Immo</a:t>
            </a:r>
            <a:r>
              <a:rPr kumimoji="0" lang="fr-FR" sz="2400" b="0" i="0" u="none" strike="noStrike" kern="0" cap="none" spc="0" normalizeH="0" baseline="0" noProof="0" dirty="0">
                <a:ln>
                  <a:noFill/>
                </a:ln>
                <a:solidFill>
                  <a:prstClr val="black"/>
                </a:solidFill>
                <a:effectLst/>
                <a:uLnTx/>
                <a:uFillTx/>
                <a:latin typeface="Verdana" pitchFamily="34" charset="0"/>
                <a:ea typeface="+mn-ea"/>
                <a:cs typeface="+mn-cs"/>
              </a:rPr>
              <a:t>) &gt; TVA Collectée</a:t>
            </a:r>
          </a:p>
        </p:txBody>
      </p:sp>
      <p:sp>
        <p:nvSpPr>
          <p:cNvPr id="9" name="Text Box 8">
            <a:extLst>
              <a:ext uri="{FF2B5EF4-FFF2-40B4-BE49-F238E27FC236}">
                <a16:creationId xmlns:a16="http://schemas.microsoft.com/office/drawing/2014/main" id="{DC392E2B-8D4C-40EC-A629-A0B3E49DC36B}"/>
              </a:ext>
            </a:extLst>
          </p:cNvPr>
          <p:cNvSpPr txBox="1">
            <a:spLocks noChangeArrowheads="1"/>
          </p:cNvSpPr>
          <p:nvPr/>
        </p:nvSpPr>
        <p:spPr bwMode="auto">
          <a:xfrm>
            <a:off x="593919" y="2859212"/>
            <a:ext cx="10406872" cy="3370153"/>
          </a:xfrm>
          <a:prstGeom prst="rect">
            <a:avLst/>
          </a:prstGeom>
          <a:noFill/>
          <a:ln>
            <a:noFill/>
          </a:ln>
          <a:extLst/>
        </p:spPr>
        <p:txBody>
          <a:bodyPr wrap="squar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defRPr/>
            </a:pPr>
            <a:r>
              <a:rPr lang="fr-FR" sz="2400" dirty="0">
                <a:latin typeface="Verdana" pitchFamily="34" charset="0"/>
              </a:rPr>
              <a:t>2 possibilités : </a:t>
            </a:r>
          </a:p>
          <a:p>
            <a:pPr marL="342900" indent="-342900" eaLnBrk="1" hangingPunct="1">
              <a:spcBef>
                <a:spcPct val="50000"/>
              </a:spcBef>
              <a:buFont typeface="Wingdings" pitchFamily="2" charset="2"/>
              <a:buChar char="q"/>
              <a:defRPr/>
            </a:pPr>
            <a:r>
              <a:rPr lang="fr-FR" sz="2400" dirty="0">
                <a:latin typeface="Verdana" pitchFamily="34" charset="0"/>
              </a:rPr>
              <a:t>Demander le remboursement du crédit de TVA</a:t>
            </a:r>
          </a:p>
          <a:p>
            <a:pPr eaLnBrk="1" hangingPunct="1">
              <a:spcBef>
                <a:spcPct val="50000"/>
              </a:spcBef>
              <a:defRPr/>
            </a:pPr>
            <a:r>
              <a:rPr lang="fr-FR" sz="2400" dirty="0">
                <a:latin typeface="Verdana" pitchFamily="34" charset="0"/>
              </a:rPr>
              <a:t>	</a:t>
            </a:r>
            <a:r>
              <a:rPr lang="fr-FR" dirty="0">
                <a:latin typeface="Verdana" pitchFamily="34" charset="0"/>
              </a:rPr>
              <a:t>Conditions : </a:t>
            </a:r>
          </a:p>
          <a:p>
            <a:pPr eaLnBrk="1" hangingPunct="1">
              <a:spcBef>
                <a:spcPct val="50000"/>
              </a:spcBef>
              <a:defRPr/>
            </a:pPr>
            <a:r>
              <a:rPr lang="fr-FR" dirty="0">
                <a:latin typeface="Verdana" pitchFamily="34" charset="0"/>
              </a:rPr>
              <a:t>	-Si la demande est mensuelle le crédit de TVA doit être au minimum de 760€</a:t>
            </a:r>
          </a:p>
          <a:p>
            <a:pPr eaLnBrk="1" hangingPunct="1">
              <a:spcBef>
                <a:spcPct val="50000"/>
              </a:spcBef>
              <a:defRPr/>
            </a:pPr>
            <a:r>
              <a:rPr lang="fr-FR" dirty="0">
                <a:latin typeface="Verdana" pitchFamily="34" charset="0"/>
              </a:rPr>
              <a:t>	-Si la demande est annuelle le crédit de TVA doit être au minimum de 150€</a:t>
            </a:r>
          </a:p>
          <a:p>
            <a:pPr eaLnBrk="1" hangingPunct="1">
              <a:spcBef>
                <a:spcPct val="50000"/>
              </a:spcBef>
              <a:defRPr/>
            </a:pPr>
            <a:endParaRPr lang="fr-FR" dirty="0">
              <a:latin typeface="Verdana" pitchFamily="34" charset="0"/>
            </a:endParaRPr>
          </a:p>
          <a:p>
            <a:pPr marL="342900" indent="-342900" eaLnBrk="1" hangingPunct="1">
              <a:spcBef>
                <a:spcPct val="50000"/>
              </a:spcBef>
              <a:buFont typeface="Wingdings" pitchFamily="2" charset="2"/>
              <a:buChar char="q"/>
              <a:defRPr/>
            </a:pPr>
            <a:r>
              <a:rPr lang="fr-FR" sz="2400" dirty="0">
                <a:latin typeface="Verdana" pitchFamily="34" charset="0"/>
              </a:rPr>
              <a:t>Reporter ce crédit de TVA sur la prochaine déclaration</a:t>
            </a:r>
            <a:endParaRPr lang="fr-FR" dirty="0">
              <a:latin typeface="Verdana" pitchFamily="34" charset="0"/>
            </a:endParaRPr>
          </a:p>
        </p:txBody>
      </p:sp>
    </p:spTree>
    <p:extLst>
      <p:ext uri="{BB962C8B-B14F-4D97-AF65-F5344CB8AC3E}">
        <p14:creationId xmlns:p14="http://schemas.microsoft.com/office/powerpoint/2010/main" val="421760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5FD9C1-438A-4C08-9245-561F51ED8585}"/>
              </a:ext>
            </a:extLst>
          </p:cNvPr>
          <p:cNvSpPr>
            <a:spLocks noGrp="1"/>
          </p:cNvSpPr>
          <p:nvPr>
            <p:ph type="title"/>
          </p:nvPr>
        </p:nvSpPr>
        <p:spPr>
          <a:xfrm>
            <a:off x="838200" y="159489"/>
            <a:ext cx="10515600" cy="1325563"/>
          </a:xfrm>
        </p:spPr>
        <p:txBody>
          <a:bodyPr/>
          <a:lstStyle/>
          <a:p>
            <a:r>
              <a:rPr lang="fr-FR" dirty="0"/>
              <a:t>		Injuste ?</a:t>
            </a:r>
          </a:p>
        </p:txBody>
      </p:sp>
      <p:graphicFrame>
        <p:nvGraphicFramePr>
          <p:cNvPr id="7" name="Espace réservé du contenu 6">
            <a:extLst>
              <a:ext uri="{FF2B5EF4-FFF2-40B4-BE49-F238E27FC236}">
                <a16:creationId xmlns:a16="http://schemas.microsoft.com/office/drawing/2014/main" id="{29098938-3441-48A6-9EA5-D9350E41B972}"/>
              </a:ext>
            </a:extLst>
          </p:cNvPr>
          <p:cNvGraphicFramePr>
            <a:graphicFrameLocks noGrp="1"/>
          </p:cNvGraphicFramePr>
          <p:nvPr>
            <p:ph idx="1"/>
            <p:extLst>
              <p:ext uri="{D42A27DB-BD31-4B8C-83A1-F6EECF244321}">
                <p14:modId xmlns:p14="http://schemas.microsoft.com/office/powerpoint/2010/main" val="2721514992"/>
              </p:ext>
            </p:extLst>
          </p:nvPr>
        </p:nvGraphicFramePr>
        <p:xfrm>
          <a:off x="905523" y="1840832"/>
          <a:ext cx="10750858" cy="4787957"/>
        </p:xfrm>
        <a:graphic>
          <a:graphicData uri="http://schemas.openxmlformats.org/drawingml/2006/table">
            <a:tbl>
              <a:tblPr/>
              <a:tblGrid>
                <a:gridCol w="2389392">
                  <a:extLst>
                    <a:ext uri="{9D8B030D-6E8A-4147-A177-3AD203B41FA5}">
                      <a16:colId xmlns:a16="http://schemas.microsoft.com/office/drawing/2014/main" val="1098921421"/>
                    </a:ext>
                  </a:extLst>
                </a:gridCol>
                <a:gridCol w="1795858">
                  <a:extLst>
                    <a:ext uri="{9D8B030D-6E8A-4147-A177-3AD203B41FA5}">
                      <a16:colId xmlns:a16="http://schemas.microsoft.com/office/drawing/2014/main" val="440430128"/>
                    </a:ext>
                  </a:extLst>
                </a:gridCol>
                <a:gridCol w="1121439">
                  <a:extLst>
                    <a:ext uri="{9D8B030D-6E8A-4147-A177-3AD203B41FA5}">
                      <a16:colId xmlns:a16="http://schemas.microsoft.com/office/drawing/2014/main" val="2671741871"/>
                    </a:ext>
                  </a:extLst>
                </a:gridCol>
                <a:gridCol w="1460506">
                  <a:extLst>
                    <a:ext uri="{9D8B030D-6E8A-4147-A177-3AD203B41FA5}">
                      <a16:colId xmlns:a16="http://schemas.microsoft.com/office/drawing/2014/main" val="3310889333"/>
                    </a:ext>
                  </a:extLst>
                </a:gridCol>
                <a:gridCol w="1582362">
                  <a:extLst>
                    <a:ext uri="{9D8B030D-6E8A-4147-A177-3AD203B41FA5}">
                      <a16:colId xmlns:a16="http://schemas.microsoft.com/office/drawing/2014/main" val="298981126"/>
                    </a:ext>
                  </a:extLst>
                </a:gridCol>
                <a:gridCol w="999583">
                  <a:extLst>
                    <a:ext uri="{9D8B030D-6E8A-4147-A177-3AD203B41FA5}">
                      <a16:colId xmlns:a16="http://schemas.microsoft.com/office/drawing/2014/main" val="2027893730"/>
                    </a:ext>
                  </a:extLst>
                </a:gridCol>
                <a:gridCol w="1401718">
                  <a:extLst>
                    <a:ext uri="{9D8B030D-6E8A-4147-A177-3AD203B41FA5}">
                      <a16:colId xmlns:a16="http://schemas.microsoft.com/office/drawing/2014/main" val="993724090"/>
                    </a:ext>
                  </a:extLst>
                </a:gridCol>
              </a:tblGrid>
              <a:tr h="93563">
                <a:tc>
                  <a:txBody>
                    <a:bodyPr/>
                    <a:lstStyle/>
                    <a:p>
                      <a:pPr algn="l" fontAlgn="b"/>
                      <a:r>
                        <a:rPr lang="fr-FR" sz="1400" b="1" i="0" u="none" strike="noStrike">
                          <a:solidFill>
                            <a:srgbClr val="000000"/>
                          </a:solidFill>
                          <a:effectLst/>
                          <a:latin typeface="Calibri" panose="020F0502020204030204" pitchFamily="34" charset="0"/>
                        </a:rPr>
                        <a:t>Revenu net mensuel</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fr-FR" sz="1400" b="1" i="0" u="none" strike="noStrike" dirty="0">
                          <a:solidFill>
                            <a:srgbClr val="000000"/>
                          </a:solidFill>
                          <a:effectLst/>
                          <a:latin typeface="Calibri" panose="020F0502020204030204" pitchFamily="34" charset="0"/>
                        </a:rPr>
                        <a:t>2 000 €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hMerge="1">
                  <a:txBody>
                    <a:bodyPr/>
                    <a:lstStyle/>
                    <a:p>
                      <a:endParaRPr lang="fr-FR"/>
                    </a:p>
                  </a:txBody>
                  <a:tcPr/>
                </a:tc>
                <a:tc hMerge="1">
                  <a:txBody>
                    <a:bodyPr/>
                    <a:lstStyle/>
                    <a:p>
                      <a:endParaRPr lang="fr-FR"/>
                    </a:p>
                  </a:txBody>
                  <a:tcPr/>
                </a:tc>
                <a:tc gridSpan="3">
                  <a:txBody>
                    <a:bodyPr/>
                    <a:lstStyle/>
                    <a:p>
                      <a:pPr algn="ctr" fontAlgn="b"/>
                      <a:r>
                        <a:rPr lang="fr-FR" sz="1400" b="1" i="0" u="none" strike="noStrike" dirty="0">
                          <a:solidFill>
                            <a:srgbClr val="000000"/>
                          </a:solidFill>
                          <a:effectLst/>
                          <a:latin typeface="Calibri" panose="020F0502020204030204" pitchFamily="34" charset="0"/>
                        </a:rPr>
                        <a:t>5 000 €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3116564178"/>
                  </a:ext>
                </a:extLst>
              </a:tr>
              <a:tr h="363872">
                <a:tc>
                  <a:txBody>
                    <a:bodyPr/>
                    <a:lstStyle/>
                    <a:p>
                      <a:pPr algn="l" fontAlgn="b"/>
                      <a:r>
                        <a:rPr lang="fr-FR" sz="1400" b="1" i="0" u="none" strike="noStrike">
                          <a:solidFill>
                            <a:srgbClr val="000000"/>
                          </a:solidFill>
                          <a:effectLst/>
                          <a:latin typeface="Calibri" panose="020F0502020204030204" pitchFamily="34" charset="0"/>
                        </a:rPr>
                        <a:t>Dépenses</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fr-FR" sz="1400" b="1" i="0" u="none" strike="noStrike">
                          <a:solidFill>
                            <a:srgbClr val="000000"/>
                          </a:solidFill>
                          <a:effectLst/>
                          <a:latin typeface="Calibri" panose="020F0502020204030204" pitchFamily="34" charset="0"/>
                        </a:rPr>
                        <a:t>Base TTC</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fr-FR" sz="1400" b="1" i="0" u="none" strike="noStrike">
                          <a:solidFill>
                            <a:srgbClr val="000000"/>
                          </a:solidFill>
                          <a:effectLst/>
                          <a:latin typeface="Calibri" panose="020F0502020204030204" pitchFamily="34" charset="0"/>
                        </a:rPr>
                        <a:t>Taux de TVA</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fr-FR" sz="1400" b="1" i="0" u="none" strike="noStrike">
                          <a:solidFill>
                            <a:srgbClr val="000000"/>
                          </a:solidFill>
                          <a:effectLst/>
                          <a:latin typeface="Calibri" panose="020F0502020204030204" pitchFamily="34" charset="0"/>
                        </a:rPr>
                        <a:t>Montant de la TVA</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fr-FR" sz="1400" b="1" i="0" u="none" strike="noStrike" dirty="0">
                          <a:solidFill>
                            <a:srgbClr val="000000"/>
                          </a:solidFill>
                          <a:effectLst/>
                          <a:latin typeface="Calibri" panose="020F0502020204030204" pitchFamily="34" charset="0"/>
                        </a:rPr>
                        <a:t>Base TTC</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fr-FR" sz="1400" b="1" i="0" u="none" strike="noStrike">
                          <a:solidFill>
                            <a:srgbClr val="000000"/>
                          </a:solidFill>
                          <a:effectLst/>
                          <a:latin typeface="Calibri" panose="020F0502020204030204" pitchFamily="34" charset="0"/>
                        </a:rPr>
                        <a:t>Taux de TVA</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fr-FR" sz="1400" b="1" i="0" u="none" strike="noStrike" dirty="0">
                          <a:solidFill>
                            <a:srgbClr val="000000"/>
                          </a:solidFill>
                          <a:effectLst/>
                          <a:latin typeface="Calibri" panose="020F0502020204030204" pitchFamily="34" charset="0"/>
                        </a:rPr>
                        <a:t>Montant de la TVA</a:t>
                      </a:r>
                    </a:p>
                  </a:txBody>
                  <a:tcPr marL="7240" marR="7240" marT="724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628198714"/>
                  </a:ext>
                </a:extLst>
              </a:tr>
              <a:tr h="341129">
                <a:tc>
                  <a:txBody>
                    <a:bodyPr/>
                    <a:lstStyle/>
                    <a:p>
                      <a:pPr algn="l" fontAlgn="b"/>
                      <a:r>
                        <a:rPr lang="fr-FR" sz="1400" b="0" i="1" u="none" strike="noStrike">
                          <a:solidFill>
                            <a:srgbClr val="000000"/>
                          </a:solidFill>
                          <a:effectLst/>
                          <a:latin typeface="Calibri" panose="020F0502020204030204" pitchFamily="34" charset="0"/>
                        </a:rPr>
                        <a:t>Alimentation</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300 €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5.50%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15.64 €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400 €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5.50%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20.85 €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67517204"/>
                  </a:ext>
                </a:extLst>
              </a:tr>
              <a:tr h="341129">
                <a:tc>
                  <a:txBody>
                    <a:bodyPr/>
                    <a:lstStyle/>
                    <a:p>
                      <a:pPr algn="l" fontAlgn="b"/>
                      <a:r>
                        <a:rPr lang="fr-FR" sz="1400" b="0" i="1" u="none" strike="noStrike">
                          <a:solidFill>
                            <a:srgbClr val="000000"/>
                          </a:solidFill>
                          <a:effectLst/>
                          <a:latin typeface="Calibri" panose="020F0502020204030204" pitchFamily="34" charset="0"/>
                        </a:rPr>
                        <a:t>Logement</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650 €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1 000 €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982550437"/>
                  </a:ext>
                </a:extLst>
              </a:tr>
              <a:tr h="341129">
                <a:tc>
                  <a:txBody>
                    <a:bodyPr/>
                    <a:lstStyle/>
                    <a:p>
                      <a:pPr algn="l" fontAlgn="b"/>
                      <a:r>
                        <a:rPr lang="fr-FR" sz="1400" b="0" i="1" u="none" strike="noStrike">
                          <a:solidFill>
                            <a:srgbClr val="000000"/>
                          </a:solidFill>
                          <a:effectLst/>
                          <a:latin typeface="Calibri" panose="020F0502020204030204" pitchFamily="34" charset="0"/>
                        </a:rPr>
                        <a:t>Communication</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25 €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4.17 €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50 €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dirty="0">
                          <a:solidFill>
                            <a:srgbClr val="000000"/>
                          </a:solidFill>
                          <a:effectLst/>
                          <a:latin typeface="Calibri" panose="020F0502020204030204" pitchFamily="34" charset="0"/>
                        </a:rPr>
                        <a:t>                    8.33 €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881215998"/>
                  </a:ext>
                </a:extLst>
              </a:tr>
              <a:tr h="341129">
                <a:tc>
                  <a:txBody>
                    <a:bodyPr/>
                    <a:lstStyle/>
                    <a:p>
                      <a:pPr algn="l" fontAlgn="b"/>
                      <a:r>
                        <a:rPr lang="fr-FR" sz="1400" b="0" i="1" u="none" strike="noStrike">
                          <a:solidFill>
                            <a:srgbClr val="000000"/>
                          </a:solidFill>
                          <a:effectLst/>
                          <a:latin typeface="Calibri" panose="020F0502020204030204" pitchFamily="34" charset="0"/>
                        </a:rPr>
                        <a:t>Loisirs</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150 €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25.00 €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300 €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50.00 €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44513042"/>
                  </a:ext>
                </a:extLst>
              </a:tr>
              <a:tr h="341129">
                <a:tc>
                  <a:txBody>
                    <a:bodyPr/>
                    <a:lstStyle/>
                    <a:p>
                      <a:pPr algn="l" fontAlgn="b"/>
                      <a:r>
                        <a:rPr lang="fr-FR" sz="1400" b="0" i="1" u="none" strike="noStrike">
                          <a:solidFill>
                            <a:srgbClr val="000000"/>
                          </a:solidFill>
                          <a:effectLst/>
                          <a:latin typeface="Calibri" panose="020F0502020204030204" pitchFamily="34" charset="0"/>
                        </a:rPr>
                        <a:t>Energie (Essence)</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250 €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41.67 €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400 €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66.67 €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4038980880"/>
                  </a:ext>
                </a:extLst>
              </a:tr>
              <a:tr h="341129">
                <a:tc>
                  <a:txBody>
                    <a:bodyPr/>
                    <a:lstStyle/>
                    <a:p>
                      <a:pPr algn="l" fontAlgn="b"/>
                      <a:r>
                        <a:rPr lang="fr-FR" sz="1400" b="0" i="1" u="none" strike="noStrike">
                          <a:solidFill>
                            <a:srgbClr val="000000"/>
                          </a:solidFill>
                          <a:effectLst/>
                          <a:latin typeface="Calibri" panose="020F0502020204030204" pitchFamily="34" charset="0"/>
                        </a:rPr>
                        <a:t>Santé</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100 €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150 €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374318339"/>
                  </a:ext>
                </a:extLst>
              </a:tr>
              <a:tr h="341129">
                <a:tc>
                  <a:txBody>
                    <a:bodyPr/>
                    <a:lstStyle/>
                    <a:p>
                      <a:pPr algn="l" fontAlgn="b"/>
                      <a:r>
                        <a:rPr lang="fr-FR" sz="1400" b="0" i="1" u="none" strike="noStrike">
                          <a:solidFill>
                            <a:srgbClr val="000000"/>
                          </a:solidFill>
                          <a:effectLst/>
                          <a:latin typeface="Calibri" panose="020F0502020204030204" pitchFamily="34" charset="0"/>
                        </a:rPr>
                        <a:t>Impôt</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100 €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1 000 €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901997197"/>
                  </a:ext>
                </a:extLst>
              </a:tr>
              <a:tr h="341129">
                <a:tc>
                  <a:txBody>
                    <a:bodyPr/>
                    <a:lstStyle/>
                    <a:p>
                      <a:pPr algn="l" fontAlgn="b"/>
                      <a:r>
                        <a:rPr lang="fr-FR" sz="1400" b="0" i="1" u="none" strike="noStrike">
                          <a:solidFill>
                            <a:srgbClr val="000000"/>
                          </a:solidFill>
                          <a:effectLst/>
                          <a:latin typeface="Calibri" panose="020F0502020204030204" pitchFamily="34" charset="0"/>
                        </a:rPr>
                        <a:t>Autres</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300 €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50.00 €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500 €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r" fontAlgn="b"/>
                      <a:r>
                        <a:rPr lang="fr-FR" sz="1400" b="0" i="0" u="none" strike="noStrike">
                          <a:solidFill>
                            <a:srgbClr val="000000"/>
                          </a:solidFill>
                          <a:effectLst/>
                          <a:latin typeface="Calibri" panose="020F0502020204030204" pitchFamily="34" charset="0"/>
                        </a:rPr>
                        <a:t>20%</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83.33 €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596688222"/>
                  </a:ext>
                </a:extLst>
              </a:tr>
              <a:tr h="371453">
                <a:tc>
                  <a:txBody>
                    <a:bodyPr/>
                    <a:lstStyle/>
                    <a:p>
                      <a:pPr algn="l" fontAlgn="b"/>
                      <a:r>
                        <a:rPr lang="fr-FR" sz="1400" b="0" i="1" u="none" strike="noStrike">
                          <a:solidFill>
                            <a:srgbClr val="000000"/>
                          </a:solidFill>
                          <a:effectLst/>
                          <a:latin typeface="Calibri" panose="020F0502020204030204" pitchFamily="34" charset="0"/>
                        </a:rPr>
                        <a:t>TOTAL</a:t>
                      </a:r>
                    </a:p>
                  </a:txBody>
                  <a:tcPr marL="7240" marR="7240" marT="724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fr-FR" sz="1400" b="0" i="0" u="none" strike="noStrike">
                          <a:solidFill>
                            <a:srgbClr val="000000"/>
                          </a:solidFill>
                          <a:effectLst/>
                          <a:latin typeface="Calibri" panose="020F0502020204030204" pitchFamily="34" charset="0"/>
                        </a:rPr>
                        <a:t>                  1 875 €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1" i="0" u="none" strike="noStrike">
                          <a:solidFill>
                            <a:srgbClr val="000000"/>
                          </a:solidFill>
                          <a:effectLst/>
                          <a:latin typeface="Calibri" panose="020F0502020204030204" pitchFamily="34" charset="0"/>
                        </a:rPr>
                        <a:t>         136.47 €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b"/>
                      <a:r>
                        <a:rPr lang="fr-FR" sz="1400" b="0" i="0" u="none" strike="noStrike">
                          <a:solidFill>
                            <a:srgbClr val="000000"/>
                          </a:solidFill>
                          <a:effectLst/>
                          <a:latin typeface="Calibri" panose="020F0502020204030204" pitchFamily="34" charset="0"/>
                        </a:rPr>
                        <a:t>                  3 800 €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0" i="0" u="none" strike="noStrike">
                          <a:solidFill>
                            <a:srgbClr val="000000"/>
                          </a:solidFill>
                          <a:effectLst/>
                          <a:latin typeface="Calibri" panose="020F0502020204030204" pitchFamily="34" charset="0"/>
                        </a:rPr>
                        <a:t>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400" b="1" i="0" u="none" strike="noStrike">
                          <a:solidFill>
                            <a:srgbClr val="000000"/>
                          </a:solidFill>
                          <a:effectLst/>
                          <a:latin typeface="Calibri" panose="020F0502020204030204" pitchFamily="34" charset="0"/>
                        </a:rPr>
                        <a:t>         229.19 € </a:t>
                      </a:r>
                    </a:p>
                  </a:txBody>
                  <a:tcPr marL="7240" marR="7240" marT="724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764220603"/>
                  </a:ext>
                </a:extLst>
              </a:tr>
              <a:tr h="181935">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191938824"/>
                  </a:ext>
                </a:extLst>
              </a:tr>
              <a:tr h="181935">
                <a:tc>
                  <a:txBody>
                    <a:bodyPr/>
                    <a:lstStyle/>
                    <a:p>
                      <a:pPr algn="l" fontAlgn="b"/>
                      <a:r>
                        <a:rPr lang="fr-FR" sz="1400" b="0" i="1" u="none" strike="noStrike">
                          <a:solidFill>
                            <a:srgbClr val="000000"/>
                          </a:solidFill>
                          <a:effectLst/>
                          <a:latin typeface="Calibri" panose="020F0502020204030204" pitchFamily="34" charset="0"/>
                        </a:rPr>
                        <a:t>EPARGNE</a:t>
                      </a:r>
                    </a:p>
                  </a:txBody>
                  <a:tcPr marL="7240" marR="7240" marT="7240" marB="0" anchor="b">
                    <a:lnL>
                      <a:noFill/>
                    </a:lnL>
                    <a:lnR>
                      <a:noFill/>
                    </a:lnR>
                    <a:lnT>
                      <a:noFill/>
                    </a:lnT>
                    <a:lnB>
                      <a:noFill/>
                    </a:lnB>
                  </a:tcPr>
                </a:tc>
                <a:tc>
                  <a:txBody>
                    <a:bodyPr/>
                    <a:lstStyle/>
                    <a:p>
                      <a:pPr algn="r" fontAlgn="b"/>
                      <a:r>
                        <a:rPr lang="fr-FR" sz="1400" b="0" i="0" u="none" strike="noStrike">
                          <a:solidFill>
                            <a:srgbClr val="000000"/>
                          </a:solidFill>
                          <a:effectLst/>
                          <a:latin typeface="Calibri" panose="020F0502020204030204" pitchFamily="34" charset="0"/>
                        </a:rPr>
                        <a:t>125 €</a:t>
                      </a:r>
                    </a:p>
                  </a:txBody>
                  <a:tcPr marL="7240" marR="7240" marT="7240" marB="0" anchor="b">
                    <a:lnL>
                      <a:noFill/>
                    </a:lnL>
                    <a:lnR>
                      <a:noFill/>
                    </a:lnR>
                    <a:lnT>
                      <a:noFill/>
                    </a:lnT>
                    <a:lnB>
                      <a:noFill/>
                    </a:lnB>
                    <a:solidFill>
                      <a:srgbClr val="E2EFDA"/>
                    </a:solidFill>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r" fontAlgn="b"/>
                      <a:r>
                        <a:rPr lang="fr-FR" sz="1400" b="0" i="0" u="none" strike="noStrike">
                          <a:solidFill>
                            <a:srgbClr val="000000"/>
                          </a:solidFill>
                          <a:effectLst/>
                          <a:latin typeface="Calibri" panose="020F0502020204030204" pitchFamily="34" charset="0"/>
                        </a:rPr>
                        <a:t>1 200 €</a:t>
                      </a:r>
                    </a:p>
                  </a:txBody>
                  <a:tcPr marL="7240" marR="7240" marT="7240" marB="0" anchor="b">
                    <a:lnL>
                      <a:noFill/>
                    </a:lnL>
                    <a:lnR>
                      <a:noFill/>
                    </a:lnR>
                    <a:lnT>
                      <a:noFill/>
                    </a:lnT>
                    <a:lnB>
                      <a:noFill/>
                    </a:lnB>
                    <a:solidFill>
                      <a:srgbClr val="FFF2CC"/>
                    </a:solidFill>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extLst>
                  <a:ext uri="{0D108BD9-81ED-4DB2-BD59-A6C34878D82A}">
                    <a16:rowId xmlns:a16="http://schemas.microsoft.com/office/drawing/2014/main" val="2116663450"/>
                  </a:ext>
                </a:extLst>
              </a:tr>
              <a:tr h="181935">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extLst>
                  <a:ext uri="{0D108BD9-81ED-4DB2-BD59-A6C34878D82A}">
                    <a16:rowId xmlns:a16="http://schemas.microsoft.com/office/drawing/2014/main" val="4256709200"/>
                  </a:ext>
                </a:extLst>
              </a:tr>
              <a:tr h="181935">
                <a:tc rowSpan="2">
                  <a:txBody>
                    <a:bodyPr/>
                    <a:lstStyle/>
                    <a:p>
                      <a:pPr algn="ctr" fontAlgn="b"/>
                      <a:r>
                        <a:rPr lang="fr-FR" sz="1400" b="1" i="0" u="none" strike="noStrike">
                          <a:solidFill>
                            <a:srgbClr val="000000"/>
                          </a:solidFill>
                          <a:effectLst/>
                          <a:latin typeface="Calibri" panose="020F0502020204030204" pitchFamily="34" charset="0"/>
                        </a:rPr>
                        <a:t>Part du montant de la TVA par rapport au revenu</a:t>
                      </a: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rowSpan="2">
                  <a:txBody>
                    <a:bodyPr/>
                    <a:lstStyle/>
                    <a:p>
                      <a:pPr algn="ctr" fontAlgn="ctr"/>
                      <a:r>
                        <a:rPr lang="fr-FR" sz="1400" b="1" i="0" u="none" strike="noStrike">
                          <a:solidFill>
                            <a:srgbClr val="000000"/>
                          </a:solidFill>
                          <a:effectLst/>
                          <a:latin typeface="Calibri" panose="020F0502020204030204" pitchFamily="34" charset="0"/>
                        </a:rPr>
                        <a:t>6.82%</a:t>
                      </a:r>
                    </a:p>
                  </a:txBody>
                  <a:tcPr marL="7240" marR="7240" marT="7240" marB="0" anchor="ctr">
                    <a:lnL>
                      <a:noFill/>
                    </a:lnL>
                    <a:lnR>
                      <a:noFill/>
                    </a:lnR>
                    <a:lnT>
                      <a:noFill/>
                    </a:lnT>
                    <a:lnB>
                      <a:noFill/>
                    </a:lnB>
                    <a:solidFill>
                      <a:srgbClr val="E2EFDA"/>
                    </a:solidFill>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rowSpan="2">
                  <a:txBody>
                    <a:bodyPr/>
                    <a:lstStyle/>
                    <a:p>
                      <a:pPr algn="ctr" fontAlgn="ctr"/>
                      <a:r>
                        <a:rPr lang="fr-FR" sz="1400" b="1" i="0" u="none" strike="noStrike">
                          <a:solidFill>
                            <a:srgbClr val="000000"/>
                          </a:solidFill>
                          <a:effectLst/>
                          <a:latin typeface="Calibri" panose="020F0502020204030204" pitchFamily="34" charset="0"/>
                        </a:rPr>
                        <a:t>4.58%</a:t>
                      </a:r>
                    </a:p>
                  </a:txBody>
                  <a:tcPr marL="7240" marR="7240" marT="7240" marB="0" anchor="ctr">
                    <a:lnL>
                      <a:noFill/>
                    </a:lnL>
                    <a:lnR>
                      <a:noFill/>
                    </a:lnR>
                    <a:lnT>
                      <a:noFill/>
                    </a:lnT>
                    <a:lnB>
                      <a:noFill/>
                    </a:lnB>
                    <a:solidFill>
                      <a:srgbClr val="FFF2CC"/>
                    </a:solidFill>
                  </a:tcPr>
                </a:tc>
                <a:extLst>
                  <a:ext uri="{0D108BD9-81ED-4DB2-BD59-A6C34878D82A}">
                    <a16:rowId xmlns:a16="http://schemas.microsoft.com/office/drawing/2014/main" val="3777321500"/>
                  </a:ext>
                </a:extLst>
              </a:tr>
              <a:tr h="181935">
                <a:tc vMerge="1">
                  <a:txBody>
                    <a:bodyPr/>
                    <a:lstStyle/>
                    <a:p>
                      <a:endParaRPr lang="fr-FR"/>
                    </a:p>
                  </a:txBody>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vMerge="1">
                  <a:txBody>
                    <a:bodyPr/>
                    <a:lstStyle/>
                    <a:p>
                      <a:endParaRPr lang="fr-FR"/>
                    </a:p>
                  </a:txBody>
                  <a:tcPr/>
                </a:tc>
                <a:tc>
                  <a:txBody>
                    <a:bodyPr/>
                    <a:lstStyle/>
                    <a:p>
                      <a:pPr algn="l" fontAlgn="b"/>
                      <a:endParaRPr lang="fr-FR" sz="1400" b="0" i="0" u="none" strike="noStrike">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a:txBody>
                    <a:bodyPr/>
                    <a:lstStyle/>
                    <a:p>
                      <a:pPr algn="l" fontAlgn="b"/>
                      <a:endParaRPr lang="fr-FR" sz="1400" b="0" i="0" u="none" strike="noStrike" dirty="0">
                        <a:solidFill>
                          <a:srgbClr val="000000"/>
                        </a:solidFill>
                        <a:effectLst/>
                        <a:latin typeface="Calibri" panose="020F0502020204030204" pitchFamily="34" charset="0"/>
                      </a:endParaRPr>
                    </a:p>
                  </a:txBody>
                  <a:tcPr marL="7240" marR="7240" marT="7240" marB="0" anchor="b">
                    <a:lnL>
                      <a:noFill/>
                    </a:lnL>
                    <a:lnR>
                      <a:noFill/>
                    </a:lnR>
                    <a:lnT>
                      <a:noFill/>
                    </a:lnT>
                    <a:lnB>
                      <a:noFill/>
                    </a:lnB>
                  </a:tcPr>
                </a:tc>
                <a:tc vMerge="1">
                  <a:txBody>
                    <a:bodyPr/>
                    <a:lstStyle/>
                    <a:p>
                      <a:endParaRPr lang="fr-FR"/>
                    </a:p>
                  </a:txBody>
                  <a:tcPr/>
                </a:tc>
                <a:extLst>
                  <a:ext uri="{0D108BD9-81ED-4DB2-BD59-A6C34878D82A}">
                    <a16:rowId xmlns:a16="http://schemas.microsoft.com/office/drawing/2014/main" val="880911654"/>
                  </a:ext>
                </a:extLst>
              </a:tr>
            </a:tbl>
          </a:graphicData>
        </a:graphic>
      </p:graphicFrame>
      <p:pic>
        <p:nvPicPr>
          <p:cNvPr id="8" name="Picture 4" descr="impot-taxes-laisse-moi-te-dire-laissemoitedire.png">
            <a:extLst>
              <a:ext uri="{FF2B5EF4-FFF2-40B4-BE49-F238E27FC236}">
                <a16:creationId xmlns:a16="http://schemas.microsoft.com/office/drawing/2014/main" id="{C5F12AE7-ADF5-4DA0-9CA1-F20C0D959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4222" y="356248"/>
            <a:ext cx="1011771" cy="1128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783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0E4A72-765D-493E-9A6B-6D01E1CFB93E}"/>
              </a:ext>
            </a:extLst>
          </p:cNvPr>
          <p:cNvSpPr>
            <a:spLocks noGrp="1"/>
          </p:cNvSpPr>
          <p:nvPr>
            <p:ph type="title"/>
          </p:nvPr>
        </p:nvSpPr>
        <p:spPr>
          <a:xfrm>
            <a:off x="705575" y="49452"/>
            <a:ext cx="6901501" cy="662782"/>
          </a:xfrm>
        </p:spPr>
        <p:txBody>
          <a:bodyPr>
            <a:normAutofit fontScale="90000"/>
          </a:bodyPr>
          <a:lstStyle/>
          <a:p>
            <a:r>
              <a:rPr lang="fr-FR" b="1" u="sng" dirty="0"/>
              <a:t>Les taux de TVA en France</a:t>
            </a:r>
          </a:p>
        </p:txBody>
      </p:sp>
      <p:sp>
        <p:nvSpPr>
          <p:cNvPr id="3" name="Espace réservé du contenu 2">
            <a:extLst>
              <a:ext uri="{FF2B5EF4-FFF2-40B4-BE49-F238E27FC236}">
                <a16:creationId xmlns:a16="http://schemas.microsoft.com/office/drawing/2014/main" id="{CD4BD56F-878D-431F-BF94-4375122655C2}"/>
              </a:ext>
            </a:extLst>
          </p:cNvPr>
          <p:cNvSpPr>
            <a:spLocks noGrp="1"/>
          </p:cNvSpPr>
          <p:nvPr>
            <p:ph idx="1"/>
          </p:nvPr>
        </p:nvSpPr>
        <p:spPr>
          <a:xfrm>
            <a:off x="838200" y="1568174"/>
            <a:ext cx="10515600" cy="4351338"/>
          </a:xfrm>
        </p:spPr>
        <p:txBody>
          <a:bodyPr/>
          <a:lstStyle/>
          <a:p>
            <a:pPr lvl="1"/>
            <a:r>
              <a:rPr lang="fr-FR" dirty="0"/>
              <a:t>Pas TVA	 : Acte médicaux, Assurance, Intérêts d’emprunt, logement </a:t>
            </a:r>
          </a:p>
          <a:p>
            <a:pPr lvl="1"/>
            <a:endParaRPr lang="fr-FR" dirty="0"/>
          </a:p>
          <a:p>
            <a:pPr marL="457200" lvl="1" indent="0">
              <a:buNone/>
            </a:pPr>
            <a:endParaRPr lang="fr-FR" dirty="0"/>
          </a:p>
          <a:p>
            <a:pPr lvl="1"/>
            <a:r>
              <a:rPr lang="fr-FR" dirty="0"/>
              <a:t>2.10% 	 : Presse, médicaments remboursés par la </a:t>
            </a:r>
            <a:r>
              <a:rPr lang="fr-FR" dirty="0" err="1"/>
              <a:t>S.Sociale</a:t>
            </a:r>
            <a:endParaRPr lang="fr-FR" dirty="0"/>
          </a:p>
          <a:p>
            <a:pPr lvl="1"/>
            <a:endParaRPr lang="fr-FR" dirty="0"/>
          </a:p>
          <a:p>
            <a:pPr marL="457200" lvl="1" indent="0">
              <a:buNone/>
            </a:pPr>
            <a:endParaRPr lang="fr-FR" dirty="0"/>
          </a:p>
          <a:p>
            <a:pPr lvl="1"/>
            <a:r>
              <a:rPr lang="fr-FR" dirty="0"/>
              <a:t>5.5%	: Alimentation, livre, billetterie de spectacle vivant</a:t>
            </a:r>
          </a:p>
          <a:p>
            <a:pPr lvl="1"/>
            <a:endParaRPr lang="fr-FR" dirty="0"/>
          </a:p>
          <a:p>
            <a:pPr lvl="1"/>
            <a:r>
              <a:rPr lang="fr-FR" dirty="0"/>
              <a:t>10%	: Restaurant, </a:t>
            </a:r>
            <a:r>
              <a:rPr lang="fr-FR" dirty="0" err="1"/>
              <a:t>hotellerie</a:t>
            </a:r>
            <a:r>
              <a:rPr lang="fr-FR" dirty="0"/>
              <a:t>, transport de voyageur</a:t>
            </a:r>
          </a:p>
          <a:p>
            <a:pPr lvl="1"/>
            <a:endParaRPr lang="fr-FR" dirty="0"/>
          </a:p>
          <a:p>
            <a:pPr lvl="1"/>
            <a:r>
              <a:rPr lang="fr-FR" dirty="0"/>
              <a:t>20%	: Toutes les dépenses qui ne sont pas à un autre taux</a:t>
            </a:r>
          </a:p>
        </p:txBody>
      </p:sp>
      <p:pic>
        <p:nvPicPr>
          <p:cNvPr id="3074" name="Picture 2" descr="Domicile Logement Condo Dessin - Images vectorielles gratuites sur Pixabay">
            <a:extLst>
              <a:ext uri="{FF2B5EF4-FFF2-40B4-BE49-F238E27FC236}">
                <a16:creationId xmlns:a16="http://schemas.microsoft.com/office/drawing/2014/main" id="{89DB6AC5-6D0A-4191-B524-951B88999F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349" y="1191495"/>
            <a:ext cx="1096451" cy="102792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Votre journal à 21h30 | Les Echos">
            <a:extLst>
              <a:ext uri="{FF2B5EF4-FFF2-40B4-BE49-F238E27FC236}">
                <a16:creationId xmlns:a16="http://schemas.microsoft.com/office/drawing/2014/main" id="{F7EA52A2-716E-4BC4-A8C8-B809607F52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310" y="2316671"/>
            <a:ext cx="770154" cy="1155232"/>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972 800+ Restaurant Stock Illustrations, graphiques vectoriels libre de  droits et Clip Art - iStock | Bar, Gastronomie, Cuisine">
            <a:extLst>
              <a:ext uri="{FF2B5EF4-FFF2-40B4-BE49-F238E27FC236}">
                <a16:creationId xmlns:a16="http://schemas.microsoft.com/office/drawing/2014/main" id="{FB1FD178-C638-4C91-B0DF-15442DCF2E4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309" y="4605577"/>
            <a:ext cx="1080190" cy="781501"/>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Les gens dans l'illustration de supermarché. Grand magasin avec des  produits. | Vecteur Gratuite">
            <a:extLst>
              <a:ext uri="{FF2B5EF4-FFF2-40B4-BE49-F238E27FC236}">
                <a16:creationId xmlns:a16="http://schemas.microsoft.com/office/drawing/2014/main" id="{13A9036F-FE97-4731-B524-31200FF82B1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7349" y="3682392"/>
            <a:ext cx="1129838" cy="78150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Dessin Animé Intelligent De Téléphone Illustration de Vecteur - Illustration  du visage, internet: 23970162">
            <a:extLst>
              <a:ext uri="{FF2B5EF4-FFF2-40B4-BE49-F238E27FC236}">
                <a16:creationId xmlns:a16="http://schemas.microsoft.com/office/drawing/2014/main" id="{70DA61A2-3468-450E-9847-AA004DC5EF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199" y="5502370"/>
            <a:ext cx="852602" cy="982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0624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0E4A72-765D-493E-9A6B-6D01E1CFB93E}"/>
              </a:ext>
            </a:extLst>
          </p:cNvPr>
          <p:cNvSpPr>
            <a:spLocks noGrp="1"/>
          </p:cNvSpPr>
          <p:nvPr>
            <p:ph type="title"/>
          </p:nvPr>
        </p:nvSpPr>
        <p:spPr>
          <a:xfrm>
            <a:off x="705575" y="49451"/>
            <a:ext cx="10151823" cy="686251"/>
          </a:xfrm>
        </p:spPr>
        <p:txBody>
          <a:bodyPr>
            <a:normAutofit fontScale="90000"/>
          </a:bodyPr>
          <a:lstStyle/>
          <a:p>
            <a:r>
              <a:rPr lang="fr-FR" b="1" u="sng" dirty="0"/>
              <a:t>Qui supporte la TVA ?</a:t>
            </a:r>
          </a:p>
        </p:txBody>
      </p:sp>
      <p:sp>
        <p:nvSpPr>
          <p:cNvPr id="6" name="Espace réservé du contenu 5">
            <a:extLst>
              <a:ext uri="{FF2B5EF4-FFF2-40B4-BE49-F238E27FC236}">
                <a16:creationId xmlns:a16="http://schemas.microsoft.com/office/drawing/2014/main" id="{B87D778E-90B0-4875-BA4B-91826ECD45F7}"/>
              </a:ext>
            </a:extLst>
          </p:cNvPr>
          <p:cNvSpPr>
            <a:spLocks noGrp="1"/>
          </p:cNvSpPr>
          <p:nvPr>
            <p:ph idx="1"/>
          </p:nvPr>
        </p:nvSpPr>
        <p:spPr>
          <a:xfrm>
            <a:off x="705575" y="753901"/>
            <a:ext cx="10515600" cy="873187"/>
          </a:xfrm>
        </p:spPr>
        <p:txBody>
          <a:bodyPr>
            <a:normAutofit/>
          </a:bodyPr>
          <a:lstStyle/>
          <a:p>
            <a:r>
              <a:rPr lang="fr-FR" sz="2000" dirty="0"/>
              <a:t>Un magasin de téléphonie vend un téléphone portable 400€ HT à un client (particulier)</a:t>
            </a:r>
          </a:p>
          <a:p>
            <a:r>
              <a:rPr lang="fr-FR" sz="2000" dirty="0"/>
              <a:t>Ce téléphone a été acheté à un grossiste professionnel au prix de 250€ HT.</a:t>
            </a:r>
          </a:p>
          <a:p>
            <a:pPr marL="0" indent="0">
              <a:buNone/>
            </a:pPr>
            <a:endParaRPr lang="fr-FR" sz="2000" dirty="0"/>
          </a:p>
        </p:txBody>
      </p:sp>
      <p:cxnSp>
        <p:nvCxnSpPr>
          <p:cNvPr id="8" name="Connecteur droit avec flèche 7">
            <a:extLst>
              <a:ext uri="{FF2B5EF4-FFF2-40B4-BE49-F238E27FC236}">
                <a16:creationId xmlns:a16="http://schemas.microsoft.com/office/drawing/2014/main" id="{04FCB3D7-3ADC-4989-9E61-AAD974E6840E}"/>
              </a:ext>
            </a:extLst>
          </p:cNvPr>
          <p:cNvCxnSpPr>
            <a:cxnSpLocks/>
          </p:cNvCxnSpPr>
          <p:nvPr/>
        </p:nvCxnSpPr>
        <p:spPr>
          <a:xfrm>
            <a:off x="8485778" y="2228386"/>
            <a:ext cx="249849" cy="861043"/>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9" name="Connecteur droit avec flèche 8">
            <a:extLst>
              <a:ext uri="{FF2B5EF4-FFF2-40B4-BE49-F238E27FC236}">
                <a16:creationId xmlns:a16="http://schemas.microsoft.com/office/drawing/2014/main" id="{6D4BBFF9-092A-486F-B4F2-F81FB6976493}"/>
              </a:ext>
            </a:extLst>
          </p:cNvPr>
          <p:cNvCxnSpPr>
            <a:cxnSpLocks/>
          </p:cNvCxnSpPr>
          <p:nvPr/>
        </p:nvCxnSpPr>
        <p:spPr>
          <a:xfrm>
            <a:off x="6711319" y="2228386"/>
            <a:ext cx="293163" cy="105635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graphicFrame>
        <p:nvGraphicFramePr>
          <p:cNvPr id="18" name="Tableau 17">
            <a:extLst>
              <a:ext uri="{FF2B5EF4-FFF2-40B4-BE49-F238E27FC236}">
                <a16:creationId xmlns:a16="http://schemas.microsoft.com/office/drawing/2014/main" id="{D0E4830A-045F-483B-B642-7C2F0CE7DB5F}"/>
              </a:ext>
            </a:extLst>
          </p:cNvPr>
          <p:cNvGraphicFramePr>
            <a:graphicFrameLocks noGrp="1"/>
          </p:cNvGraphicFramePr>
          <p:nvPr>
            <p:extLst>
              <p:ext uri="{D42A27DB-BD31-4B8C-83A1-F6EECF244321}">
                <p14:modId xmlns:p14="http://schemas.microsoft.com/office/powerpoint/2010/main" val="254632202"/>
              </p:ext>
            </p:extLst>
          </p:nvPr>
        </p:nvGraphicFramePr>
        <p:xfrm>
          <a:off x="938952" y="1584172"/>
          <a:ext cx="9261499" cy="4137360"/>
        </p:xfrm>
        <a:graphic>
          <a:graphicData uri="http://schemas.openxmlformats.org/drawingml/2006/table">
            <a:tbl>
              <a:tblPr/>
              <a:tblGrid>
                <a:gridCol w="4236386">
                  <a:extLst>
                    <a:ext uri="{9D8B030D-6E8A-4147-A177-3AD203B41FA5}">
                      <a16:colId xmlns:a16="http://schemas.microsoft.com/office/drawing/2014/main" val="2494913892"/>
                    </a:ext>
                  </a:extLst>
                </a:gridCol>
                <a:gridCol w="1546225">
                  <a:extLst>
                    <a:ext uri="{9D8B030D-6E8A-4147-A177-3AD203B41FA5}">
                      <a16:colId xmlns:a16="http://schemas.microsoft.com/office/drawing/2014/main" val="2837887715"/>
                    </a:ext>
                  </a:extLst>
                </a:gridCol>
                <a:gridCol w="1739444">
                  <a:extLst>
                    <a:ext uri="{9D8B030D-6E8A-4147-A177-3AD203B41FA5}">
                      <a16:colId xmlns:a16="http://schemas.microsoft.com/office/drawing/2014/main" val="2603744317"/>
                    </a:ext>
                  </a:extLst>
                </a:gridCol>
                <a:gridCol w="1739444">
                  <a:extLst>
                    <a:ext uri="{9D8B030D-6E8A-4147-A177-3AD203B41FA5}">
                      <a16:colId xmlns:a16="http://schemas.microsoft.com/office/drawing/2014/main" val="4188710792"/>
                    </a:ext>
                  </a:extLst>
                </a:gridCol>
              </a:tblGrid>
              <a:tr h="208066">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Grossite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Magasin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fr-FR" sz="1600" b="1" i="0" u="none" strike="noStrike">
                          <a:solidFill>
                            <a:srgbClr val="000000"/>
                          </a:solidFill>
                          <a:effectLst/>
                          <a:latin typeface="Calibri" panose="020F0502020204030204" pitchFamily="34" charset="0"/>
                        </a:rPr>
                        <a:t>Client final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8650553"/>
                  </a:ext>
                </a:extLst>
              </a:tr>
              <a:tr h="263500">
                <a:tc>
                  <a:txBody>
                    <a:bodyPr/>
                    <a:lstStyle/>
                    <a:p>
                      <a:pPr algn="l" fontAlgn="b"/>
                      <a:r>
                        <a:rPr lang="fr-FR" sz="1600" b="0" i="0" u="none" strike="noStrike" dirty="0">
                          <a:solidFill>
                            <a:srgbClr val="000000"/>
                          </a:solidFill>
                          <a:effectLst/>
                          <a:latin typeface="Calibri" panose="020F0502020204030204" pitchFamily="34" charset="0"/>
                        </a:rPr>
                        <a:t>P. Vente 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250.00 €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400.00 €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b"/>
                      <a:r>
                        <a:rPr lang="fr-FR" sz="16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507465"/>
                  </a:ext>
                </a:extLst>
              </a:tr>
              <a:tr h="263500">
                <a:tc>
                  <a:txBody>
                    <a:bodyPr/>
                    <a:lstStyle/>
                    <a:p>
                      <a:pPr algn="l" fontAlgn="b"/>
                      <a:r>
                        <a:rPr lang="fr-FR" sz="1600" b="0" i="0" u="none" strike="noStrike">
                          <a:solidFill>
                            <a:srgbClr val="000000"/>
                          </a:solidFill>
                          <a:effectLst/>
                          <a:latin typeface="Calibri" panose="020F0502020204030204" pitchFamily="34" charset="0"/>
                        </a:rPr>
                        <a:t>TVA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Calibri" panose="020F0502020204030204" pitchFamily="34" charset="0"/>
                        </a:rPr>
                        <a:t>                  80.00 €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1489699632"/>
                  </a:ext>
                </a:extLst>
              </a:tr>
              <a:tr h="263500">
                <a:tc>
                  <a:txBody>
                    <a:bodyPr/>
                    <a:lstStyle/>
                    <a:p>
                      <a:pPr algn="l" fontAlgn="b"/>
                      <a:r>
                        <a:rPr lang="fr-FR" sz="1600" b="0" i="0" u="none" strike="noStrike">
                          <a:solidFill>
                            <a:srgbClr val="000000"/>
                          </a:solidFill>
                          <a:effectLst/>
                          <a:latin typeface="Calibri" panose="020F0502020204030204" pitchFamily="34" charset="0"/>
                        </a:rPr>
                        <a:t>Prix Vente TTC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300.00 €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Calibri" panose="020F0502020204030204" pitchFamily="34" charset="0"/>
                        </a:rPr>
                        <a:t>               480.00 €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495556672"/>
                  </a:ext>
                </a:extLst>
              </a:tr>
              <a:tr h="208066">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rowSpan="5">
                  <a:txBody>
                    <a:bodyPr/>
                    <a:lstStyle/>
                    <a:p>
                      <a:pPr algn="ctr" fontAlgn="b"/>
                      <a:r>
                        <a:rPr lang="fr-FR" sz="16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3019142895"/>
                  </a:ext>
                </a:extLst>
              </a:tr>
              <a:tr h="263500">
                <a:tc>
                  <a:txBody>
                    <a:bodyPr/>
                    <a:lstStyle/>
                    <a:p>
                      <a:pPr algn="l" fontAlgn="b"/>
                      <a:r>
                        <a:rPr lang="fr-FR" sz="1600" b="0" i="0" u="none" strike="noStrike">
                          <a:solidFill>
                            <a:srgbClr val="000000"/>
                          </a:solidFill>
                          <a:effectLst/>
                          <a:latin typeface="Calibri" panose="020F0502020204030204" pitchFamily="34" charset="0"/>
                        </a:rPr>
                        <a:t>Prix d'achat HT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a:txBody>
                    <a:bodyPr/>
                    <a:lstStyle/>
                    <a:p>
                      <a:pPr algn="l" fontAlgn="b"/>
                      <a:r>
                        <a:rPr lang="fr-FR" sz="1600" b="0" i="0" u="none" strike="noStrike" dirty="0">
                          <a:solidFill>
                            <a:srgbClr val="000000"/>
                          </a:solidFill>
                          <a:effectLst/>
                          <a:latin typeface="Calibri" panose="020F0502020204030204" pitchFamily="34" charset="0"/>
                        </a:rPr>
                        <a:t>               250.00 € </a:t>
                      </a:r>
                    </a:p>
                  </a:txBody>
                  <a:tcPr marL="0" marR="0" marT="0" marB="0" anchor="b">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dirty="0">
                          <a:solidFill>
                            <a:srgbClr val="000000"/>
                          </a:solidFill>
                          <a:effectLst/>
                          <a:latin typeface="Calibri" panose="020F0502020204030204" pitchFamily="34" charset="0"/>
                        </a:rPr>
                        <a:t>               400.00 €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667329"/>
                  </a:ext>
                </a:extLst>
              </a:tr>
              <a:tr h="263500">
                <a:tc>
                  <a:txBody>
                    <a:bodyPr/>
                    <a:lstStyle/>
                    <a:p>
                      <a:pPr algn="l" fontAlgn="b"/>
                      <a:r>
                        <a:rPr lang="fr-FR" sz="1600" b="0" i="0" u="none" strike="noStrike">
                          <a:solidFill>
                            <a:srgbClr val="000000"/>
                          </a:solidFill>
                          <a:effectLst/>
                          <a:latin typeface="Calibri" panose="020F0502020204030204" pitchFamily="34" charset="0"/>
                        </a:rPr>
                        <a:t>TVA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600" b="0" i="0" u="none" strike="noStrike">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1" i="0" u="none" strike="noStrike">
                          <a:solidFill>
                            <a:srgbClr val="000000"/>
                          </a:solidFill>
                          <a:effectLst/>
                          <a:latin typeface="Calibri" panose="020F0502020204030204" pitchFamily="34" charset="0"/>
                        </a:rPr>
                        <a:t>                  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543180779"/>
                  </a:ext>
                </a:extLst>
              </a:tr>
              <a:tr h="263500">
                <a:tc>
                  <a:txBody>
                    <a:bodyPr/>
                    <a:lstStyle/>
                    <a:p>
                      <a:pPr algn="l" fontAlgn="b"/>
                      <a:r>
                        <a:rPr lang="fr-FR" sz="1600" b="0" i="0" u="none" strike="noStrike">
                          <a:solidFill>
                            <a:srgbClr val="000000"/>
                          </a:solidFill>
                          <a:effectLst/>
                          <a:latin typeface="Calibri" panose="020F0502020204030204" pitchFamily="34" charset="0"/>
                        </a:rPr>
                        <a:t>Prix d'achat TTC</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tc>
                  <a:txBody>
                    <a:bodyPr/>
                    <a:lstStyle/>
                    <a:p>
                      <a:pPr algn="l" fontAlgn="b"/>
                      <a:r>
                        <a:rPr lang="fr-FR" sz="1600" b="0" i="0" u="none" strike="noStrike" dirty="0">
                          <a:solidFill>
                            <a:srgbClr val="000000"/>
                          </a:solidFill>
                          <a:effectLst/>
                          <a:latin typeface="Calibri" panose="020F0502020204030204" pitchFamily="34" charset="0"/>
                        </a:rPr>
                        <a:t>               300.00 €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480.00 €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144328"/>
                  </a:ext>
                </a:extLst>
              </a:tr>
              <a:tr h="208066">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vMerge="1">
                  <a:txBody>
                    <a:bodyPr/>
                    <a:lstStyle/>
                    <a:p>
                      <a:endParaRPr lang="fr-FR"/>
                    </a:p>
                  </a:txBody>
                  <a:tcPr/>
                </a:tc>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extLst>
                  <a:ext uri="{0D108BD9-81ED-4DB2-BD59-A6C34878D82A}">
                    <a16:rowId xmlns:a16="http://schemas.microsoft.com/office/drawing/2014/main" val="689856075"/>
                  </a:ext>
                </a:extLst>
              </a:tr>
              <a:tr h="263500">
                <a:tc>
                  <a:txBody>
                    <a:bodyPr/>
                    <a:lstStyle/>
                    <a:p>
                      <a:pPr algn="l" fontAlgn="b"/>
                      <a:r>
                        <a:rPr lang="fr-FR" sz="1600" b="0" i="0" u="none" strike="noStrike">
                          <a:solidFill>
                            <a:srgbClr val="000000"/>
                          </a:solidFill>
                          <a:effectLst/>
                          <a:latin typeface="Calibri" panose="020F0502020204030204" pitchFamily="34" charset="0"/>
                        </a:rPr>
                        <a:t>TVA encaissée (collectée)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0454376"/>
                  </a:ext>
                </a:extLst>
              </a:tr>
              <a:tr h="263500">
                <a:tc>
                  <a:txBody>
                    <a:bodyPr/>
                    <a:lstStyle/>
                    <a:p>
                      <a:pPr algn="l" fontAlgn="b"/>
                      <a:r>
                        <a:rPr lang="fr-FR" sz="1600" b="0" i="0" u="none" strike="noStrike">
                          <a:solidFill>
                            <a:srgbClr val="000000"/>
                          </a:solidFill>
                          <a:effectLst/>
                          <a:latin typeface="Calibri" panose="020F0502020204030204" pitchFamily="34" charset="0"/>
                        </a:rPr>
                        <a:t>TVA payée (déductible)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fr-FR"/>
                    </a:p>
                  </a:txBody>
                  <a:tcPr/>
                </a:tc>
                <a:extLst>
                  <a:ext uri="{0D108BD9-81ED-4DB2-BD59-A6C34878D82A}">
                    <a16:rowId xmlns:a16="http://schemas.microsoft.com/office/drawing/2014/main" val="3348017330"/>
                  </a:ext>
                </a:extLst>
              </a:tr>
              <a:tr h="263500">
                <a:tc>
                  <a:txBody>
                    <a:bodyPr/>
                    <a:lstStyle/>
                    <a:p>
                      <a:pPr algn="l" fontAlgn="b"/>
                      <a:r>
                        <a:rPr lang="fr-FR" sz="1600" b="0" i="0" u="none" strike="noStrike">
                          <a:solidFill>
                            <a:srgbClr val="000000"/>
                          </a:solidFill>
                          <a:effectLst/>
                          <a:latin typeface="Calibri" panose="020F0502020204030204" pitchFamily="34" charset="0"/>
                        </a:rPr>
                        <a:t>TVA rendue à l'Etat (décaissée)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1" i="0" u="none" strike="noStrike">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r>
                        <a:rPr lang="fr-FR" sz="1600" b="1" i="0" u="none" strike="noStrike">
                          <a:solidFill>
                            <a:srgbClr val="000000"/>
                          </a:solidFill>
                          <a:effectLst/>
                          <a:latin typeface="Calibri" panose="020F0502020204030204" pitchFamily="34" charset="0"/>
                        </a:rPr>
                        <a:t>                  30.00 €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vMerge="1">
                  <a:txBody>
                    <a:bodyPr/>
                    <a:lstStyle/>
                    <a:p>
                      <a:endParaRPr lang="fr-FR"/>
                    </a:p>
                  </a:txBody>
                  <a:tcPr/>
                </a:tc>
                <a:extLst>
                  <a:ext uri="{0D108BD9-81ED-4DB2-BD59-A6C34878D82A}">
                    <a16:rowId xmlns:a16="http://schemas.microsoft.com/office/drawing/2014/main" val="965348315"/>
                  </a:ext>
                </a:extLst>
              </a:tr>
              <a:tr h="208066">
                <a:tc>
                  <a:txBody>
                    <a:bodyPr/>
                    <a:lstStyle/>
                    <a:p>
                      <a:pPr algn="l" fontAlgn="b"/>
                      <a:endParaRPr lang="fr-FR" sz="16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fr-FR" sz="1600" b="0" i="0" u="none" strike="noStrike">
                        <a:solidFill>
                          <a:srgbClr val="000000"/>
                        </a:solidFill>
                        <a:effectLst/>
                        <a:latin typeface="Calibri" panose="020F0502020204030204" pitchFamily="34" charset="0"/>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9477806"/>
                  </a:ext>
                </a:extLst>
              </a:tr>
              <a:tr h="263500">
                <a:tc>
                  <a:txBody>
                    <a:bodyPr/>
                    <a:lstStyle/>
                    <a:p>
                      <a:pPr algn="l" fontAlgn="b"/>
                      <a:r>
                        <a:rPr lang="fr-FR" sz="1600" b="0" i="0" u="none" strike="noStrike">
                          <a:solidFill>
                            <a:srgbClr val="000000"/>
                          </a:solidFill>
                          <a:effectLst/>
                          <a:latin typeface="Calibri" panose="020F0502020204030204" pitchFamily="34" charset="0"/>
                        </a:rPr>
                        <a:t>Encaissements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300.00 €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480.00 €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684416"/>
                  </a:ext>
                </a:extLst>
              </a:tr>
              <a:tr h="263500">
                <a:tc>
                  <a:txBody>
                    <a:bodyPr/>
                    <a:lstStyle/>
                    <a:p>
                      <a:pPr algn="l" fontAlgn="b"/>
                      <a:r>
                        <a:rPr lang="fr-FR" sz="1600" b="0" i="0" u="none" strike="noStrike">
                          <a:solidFill>
                            <a:srgbClr val="000000"/>
                          </a:solidFill>
                          <a:effectLst/>
                          <a:latin typeface="Calibri" panose="020F0502020204030204" pitchFamily="34" charset="0"/>
                        </a:rPr>
                        <a:t>Décaissements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350.00 €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480.00 €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288776"/>
                  </a:ext>
                </a:extLst>
              </a:tr>
              <a:tr h="263500">
                <a:tc>
                  <a:txBody>
                    <a:bodyPr/>
                    <a:lstStyle/>
                    <a:p>
                      <a:pPr algn="l" fontAlgn="b"/>
                      <a:r>
                        <a:rPr lang="fr-FR" sz="1600" b="0" i="0" u="none" strike="noStrike">
                          <a:solidFill>
                            <a:srgbClr val="000000"/>
                          </a:solidFill>
                          <a:effectLst/>
                          <a:latin typeface="Calibri" panose="020F0502020204030204" pitchFamily="34" charset="0"/>
                        </a:rPr>
                        <a:t>Solde de trésorerie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fr-FR" sz="1600" b="0" i="0" u="none" strike="noStrike">
                          <a:solidFill>
                            <a:srgbClr val="000000"/>
                          </a:solidFill>
                          <a:effectLst/>
                          <a:latin typeface="Calibri" panose="020F0502020204030204" pitchFamily="34" charset="0"/>
                        </a:rPr>
                        <a:t>               250.00 €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fr-FR" sz="1600" b="0" i="0" u="none" strike="noStrike" dirty="0">
                          <a:solidFill>
                            <a:srgbClr val="000000"/>
                          </a:solidFill>
                          <a:effectLst/>
                          <a:latin typeface="Calibri" panose="020F0502020204030204" pitchFamily="34" charset="0"/>
                        </a:rPr>
                        <a:t>               130.00 €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l" fontAlgn="b"/>
                      <a:r>
                        <a:rPr lang="fr-FR" sz="1600" b="0" i="0" u="none" strike="noStrike" dirty="0">
                          <a:solidFill>
                            <a:srgbClr val="000000"/>
                          </a:solidFill>
                          <a:effectLst/>
                          <a:latin typeface="Calibri" panose="020F0502020204030204" pitchFamily="34" charset="0"/>
                        </a:rPr>
                        <a:t>-              480.00 €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780234242"/>
                  </a:ext>
                </a:extLst>
              </a:tr>
            </a:tbl>
          </a:graphicData>
        </a:graphic>
      </p:graphicFrame>
      <p:sp>
        <p:nvSpPr>
          <p:cNvPr id="21" name="Espace réservé du contenu 5">
            <a:extLst>
              <a:ext uri="{FF2B5EF4-FFF2-40B4-BE49-F238E27FC236}">
                <a16:creationId xmlns:a16="http://schemas.microsoft.com/office/drawing/2014/main" id="{4F29975A-58DA-4B10-9250-3A98662C0B4D}"/>
              </a:ext>
            </a:extLst>
          </p:cNvPr>
          <p:cNvSpPr txBox="1">
            <a:spLocks/>
          </p:cNvSpPr>
          <p:nvPr/>
        </p:nvSpPr>
        <p:spPr>
          <a:xfrm>
            <a:off x="838200" y="5935362"/>
            <a:ext cx="10515600" cy="873187"/>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fr-FR" sz="2000" dirty="0"/>
              <a:t>Même si la TVA est payée progressivement pas les professionnels, c’est le consommateur qui supporte intégralement le coût de la TVA</a:t>
            </a:r>
          </a:p>
          <a:p>
            <a:pPr marL="0" indent="0" algn="just">
              <a:buFont typeface="Arial" panose="020B0604020202020204" pitchFamily="34" charset="0"/>
              <a:buNone/>
            </a:pPr>
            <a:endParaRPr lang="fr-FR" sz="2000" dirty="0"/>
          </a:p>
        </p:txBody>
      </p:sp>
    </p:spTree>
    <p:extLst>
      <p:ext uri="{BB962C8B-B14F-4D97-AF65-F5344CB8AC3E}">
        <p14:creationId xmlns:p14="http://schemas.microsoft.com/office/powerpoint/2010/main" val="3940126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La TVA- Territorialité</a:t>
            </a:r>
          </a:p>
        </p:txBody>
      </p:sp>
      <p:sp>
        <p:nvSpPr>
          <p:cNvPr id="3" name="Espace réservé du contenu 2"/>
          <p:cNvSpPr>
            <a:spLocks noGrp="1"/>
          </p:cNvSpPr>
          <p:nvPr>
            <p:ph idx="1"/>
          </p:nvPr>
        </p:nvSpPr>
        <p:spPr>
          <a:xfrm>
            <a:off x="838200" y="1520303"/>
            <a:ext cx="6397101" cy="1817701"/>
          </a:xfrm>
        </p:spPr>
        <p:txBody>
          <a:bodyPr>
            <a:normAutofit fontScale="92500" lnSpcReduction="20000"/>
          </a:bodyPr>
          <a:lstStyle/>
          <a:p>
            <a:pPr marL="0" indent="0">
              <a:buNone/>
            </a:pPr>
            <a:r>
              <a:rPr lang="fr-FR" dirty="0"/>
              <a:t>Le régime interne (France – Corse – Monaco)</a:t>
            </a:r>
          </a:p>
          <a:p>
            <a:pPr marL="0" indent="0">
              <a:buNone/>
            </a:pPr>
            <a:endParaRPr lang="fr-FR" dirty="0"/>
          </a:p>
          <a:p>
            <a:pPr lvl="2"/>
            <a:r>
              <a:rPr lang="fr-FR" dirty="0"/>
              <a:t>Les échanges sont soumis à la TVA sur : </a:t>
            </a:r>
          </a:p>
          <a:p>
            <a:pPr marL="914400" lvl="2" indent="0">
              <a:buNone/>
            </a:pPr>
            <a:endParaRPr lang="fr-FR" dirty="0"/>
          </a:p>
          <a:p>
            <a:pPr lvl="3"/>
            <a:r>
              <a:rPr lang="fr-FR" dirty="0"/>
              <a:t>Les  achats (TVA déductible)</a:t>
            </a:r>
          </a:p>
          <a:p>
            <a:pPr lvl="3"/>
            <a:r>
              <a:rPr lang="fr-FR" dirty="0"/>
              <a:t>Les ventes (TVA Collectée) </a:t>
            </a:r>
          </a:p>
          <a:p>
            <a:pPr marL="914400" lvl="2" indent="0">
              <a:buNone/>
            </a:pPr>
            <a:endParaRPr lang="fr-FR" dirty="0"/>
          </a:p>
          <a:p>
            <a:pPr marL="914400" lvl="2" indent="0">
              <a:buNone/>
            </a:pPr>
            <a:endParaRPr lang="fr-FR" dirty="0"/>
          </a:p>
        </p:txBody>
      </p:sp>
      <p:sp>
        <p:nvSpPr>
          <p:cNvPr id="4" name="ZoneTexte 3"/>
          <p:cNvSpPr txBox="1"/>
          <p:nvPr/>
        </p:nvSpPr>
        <p:spPr>
          <a:xfrm>
            <a:off x="7883370" y="1782822"/>
            <a:ext cx="3380431"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b="1" dirty="0"/>
              <a:t>La TVA est facturée par le fournisseur</a:t>
            </a:r>
          </a:p>
        </p:txBody>
      </p:sp>
      <p:pic>
        <p:nvPicPr>
          <p:cNvPr id="4098" name="Picture 2" descr="Carte de France vierge à imprimer | Fond de carte avec les régions et les  départements français">
            <a:extLst>
              <a:ext uri="{FF2B5EF4-FFF2-40B4-BE49-F238E27FC236}">
                <a16:creationId xmlns:a16="http://schemas.microsoft.com/office/drawing/2014/main" id="{92B43D15-9089-44D6-AE49-98A38F491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322" y="3577814"/>
            <a:ext cx="2464062" cy="273278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arte de France vierge à imprimer | Fond de carte avec les régions et les  départements français">
            <a:extLst>
              <a:ext uri="{FF2B5EF4-FFF2-40B4-BE49-F238E27FC236}">
                <a16:creationId xmlns:a16="http://schemas.microsoft.com/office/drawing/2014/main" id="{09567716-6B0F-40E6-921A-D77C6036B1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4246" y="3499338"/>
            <a:ext cx="2464062" cy="273278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EC3C59BC-2354-467C-8AD0-59B4C5FB8BAF}"/>
              </a:ext>
            </a:extLst>
          </p:cNvPr>
          <p:cNvSpPr txBox="1"/>
          <p:nvPr/>
        </p:nvSpPr>
        <p:spPr>
          <a:xfrm>
            <a:off x="1669002" y="6232124"/>
            <a:ext cx="2464062" cy="369332"/>
          </a:xfrm>
          <a:prstGeom prst="rect">
            <a:avLst/>
          </a:prstGeom>
          <a:solidFill>
            <a:schemeClr val="accent4">
              <a:lumMod val="40000"/>
              <a:lumOff val="60000"/>
            </a:schemeClr>
          </a:solidFill>
        </p:spPr>
        <p:txBody>
          <a:bodyPr wrap="square" rtlCol="0">
            <a:spAutoFit/>
          </a:bodyPr>
          <a:lstStyle/>
          <a:p>
            <a:pPr algn="ctr"/>
            <a:r>
              <a:rPr lang="fr-FR" dirty="0"/>
              <a:t>Fournisseur français</a:t>
            </a:r>
          </a:p>
        </p:txBody>
      </p:sp>
      <p:sp>
        <p:nvSpPr>
          <p:cNvPr id="8" name="ZoneTexte 7">
            <a:extLst>
              <a:ext uri="{FF2B5EF4-FFF2-40B4-BE49-F238E27FC236}">
                <a16:creationId xmlns:a16="http://schemas.microsoft.com/office/drawing/2014/main" id="{6E7BDD90-8814-4F55-BBAB-F8C57A4EA69A}"/>
              </a:ext>
            </a:extLst>
          </p:cNvPr>
          <p:cNvSpPr txBox="1"/>
          <p:nvPr/>
        </p:nvSpPr>
        <p:spPr>
          <a:xfrm>
            <a:off x="8507767" y="6125934"/>
            <a:ext cx="2464062" cy="369332"/>
          </a:xfrm>
          <a:prstGeom prst="rect">
            <a:avLst/>
          </a:prstGeom>
          <a:solidFill>
            <a:schemeClr val="accent4">
              <a:lumMod val="40000"/>
              <a:lumOff val="60000"/>
            </a:schemeClr>
          </a:solidFill>
        </p:spPr>
        <p:txBody>
          <a:bodyPr wrap="square" rtlCol="0">
            <a:spAutoFit/>
          </a:bodyPr>
          <a:lstStyle/>
          <a:p>
            <a:pPr algn="ctr"/>
            <a:r>
              <a:rPr lang="fr-FR" dirty="0"/>
              <a:t>Client français</a:t>
            </a:r>
          </a:p>
        </p:txBody>
      </p:sp>
      <p:sp>
        <p:nvSpPr>
          <p:cNvPr id="7" name="Flèche : courbe vers le bas 6">
            <a:extLst>
              <a:ext uri="{FF2B5EF4-FFF2-40B4-BE49-F238E27FC236}">
                <a16:creationId xmlns:a16="http://schemas.microsoft.com/office/drawing/2014/main" id="{AFEAABBC-F531-4195-87DF-38C942FDC467}"/>
              </a:ext>
            </a:extLst>
          </p:cNvPr>
          <p:cNvSpPr/>
          <p:nvPr/>
        </p:nvSpPr>
        <p:spPr>
          <a:xfrm>
            <a:off x="4155766" y="3499337"/>
            <a:ext cx="4121182" cy="8033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id="{FF96060F-5605-424C-A142-77251C8A2B65}"/>
              </a:ext>
            </a:extLst>
          </p:cNvPr>
          <p:cNvSpPr txBox="1"/>
          <p:nvPr/>
        </p:nvSpPr>
        <p:spPr>
          <a:xfrm>
            <a:off x="4446743" y="4354687"/>
            <a:ext cx="3799642" cy="2062103"/>
          </a:xfrm>
          <a:prstGeom prst="rect">
            <a:avLst/>
          </a:prstGeom>
          <a:noFill/>
        </p:spPr>
        <p:txBody>
          <a:bodyPr wrap="square" rtlCol="0">
            <a:spAutoFit/>
          </a:bodyPr>
          <a:lstStyle/>
          <a:p>
            <a:pPr marL="285750" indent="-285750">
              <a:buFont typeface="Arial" panose="020B0604020202020204" pitchFamily="34" charset="0"/>
              <a:buChar char="•"/>
            </a:pPr>
            <a:r>
              <a:rPr lang="fr-FR" sz="1600" dirty="0"/>
              <a:t>Le fournisseur facture TTC le client français</a:t>
            </a:r>
          </a:p>
          <a:p>
            <a:endParaRPr lang="fr-FR" sz="1600" dirty="0"/>
          </a:p>
          <a:p>
            <a:pPr marL="285750" indent="-285750">
              <a:buFont typeface="Arial" panose="020B0604020202020204" pitchFamily="34" charset="0"/>
              <a:buChar char="•"/>
            </a:pPr>
            <a:r>
              <a:rPr lang="fr-FR" sz="1600" dirty="0"/>
              <a:t>Le fournisseur collecte donc la TVA pour la rendre à l’Etat</a:t>
            </a:r>
          </a:p>
          <a:p>
            <a:endParaRPr lang="fr-FR" sz="1600" dirty="0"/>
          </a:p>
          <a:p>
            <a:pPr marL="285750" indent="-285750">
              <a:buFont typeface="Arial" panose="020B0604020202020204" pitchFamily="34" charset="0"/>
              <a:buChar char="•"/>
            </a:pPr>
            <a:r>
              <a:rPr lang="fr-FR" sz="1600" dirty="0"/>
              <a:t>Si le client est un professionnel il pourra déduire la TVA (TVA déductible)</a:t>
            </a:r>
          </a:p>
        </p:txBody>
      </p:sp>
    </p:spTree>
    <p:extLst>
      <p:ext uri="{BB962C8B-B14F-4D97-AF65-F5344CB8AC3E}">
        <p14:creationId xmlns:p14="http://schemas.microsoft.com/office/powerpoint/2010/main" val="2670470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animEffect transition="in" filter="fade">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La TVA- Territorialité</a:t>
            </a:r>
          </a:p>
        </p:txBody>
      </p:sp>
      <p:sp>
        <p:nvSpPr>
          <p:cNvPr id="3" name="Espace réservé du contenu 2"/>
          <p:cNvSpPr>
            <a:spLocks noGrp="1"/>
          </p:cNvSpPr>
          <p:nvPr>
            <p:ph idx="1"/>
          </p:nvPr>
        </p:nvSpPr>
        <p:spPr>
          <a:xfrm>
            <a:off x="838200" y="1520303"/>
            <a:ext cx="6397101" cy="1240569"/>
          </a:xfrm>
        </p:spPr>
        <p:txBody>
          <a:bodyPr>
            <a:normAutofit/>
          </a:bodyPr>
          <a:lstStyle/>
          <a:p>
            <a:r>
              <a:rPr lang="fr-FR" dirty="0"/>
              <a:t>Le régime externe (hors UE)</a:t>
            </a:r>
          </a:p>
          <a:p>
            <a:pPr lvl="2"/>
            <a:r>
              <a:rPr lang="fr-FR" dirty="0"/>
              <a:t>Les exportations (ventes) ne sont pas soumises à la TVA</a:t>
            </a:r>
          </a:p>
          <a:p>
            <a:pPr marL="914400" lvl="2" indent="0">
              <a:buNone/>
            </a:pPr>
            <a:endParaRPr lang="fr-FR" dirty="0"/>
          </a:p>
          <a:p>
            <a:pPr marL="914400" lvl="2" indent="0">
              <a:buNone/>
            </a:pPr>
            <a:endParaRPr lang="fr-FR" dirty="0"/>
          </a:p>
          <a:p>
            <a:pPr marL="914400" lvl="2" indent="0">
              <a:buNone/>
            </a:pPr>
            <a:endParaRPr lang="fr-FR" dirty="0"/>
          </a:p>
        </p:txBody>
      </p:sp>
      <p:pic>
        <p:nvPicPr>
          <p:cNvPr id="4098" name="Picture 2" descr="Carte de France vierge à imprimer | Fond de carte avec les régions et les  départements français">
            <a:extLst>
              <a:ext uri="{FF2B5EF4-FFF2-40B4-BE49-F238E27FC236}">
                <a16:creationId xmlns:a16="http://schemas.microsoft.com/office/drawing/2014/main" id="{92B43D15-9089-44D6-AE49-98A38F491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322" y="3577814"/>
            <a:ext cx="2464062" cy="273278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EC3C59BC-2354-467C-8AD0-59B4C5FB8BAF}"/>
              </a:ext>
            </a:extLst>
          </p:cNvPr>
          <p:cNvSpPr txBox="1"/>
          <p:nvPr/>
        </p:nvSpPr>
        <p:spPr>
          <a:xfrm>
            <a:off x="1669002" y="6232124"/>
            <a:ext cx="2464062" cy="369332"/>
          </a:xfrm>
          <a:prstGeom prst="rect">
            <a:avLst/>
          </a:prstGeom>
          <a:solidFill>
            <a:schemeClr val="accent4">
              <a:lumMod val="40000"/>
              <a:lumOff val="60000"/>
            </a:schemeClr>
          </a:solidFill>
        </p:spPr>
        <p:txBody>
          <a:bodyPr wrap="square" rtlCol="0">
            <a:spAutoFit/>
          </a:bodyPr>
          <a:lstStyle/>
          <a:p>
            <a:pPr algn="ctr"/>
            <a:r>
              <a:rPr lang="fr-FR" dirty="0"/>
              <a:t>Fournisseur français</a:t>
            </a:r>
          </a:p>
        </p:txBody>
      </p:sp>
      <p:sp>
        <p:nvSpPr>
          <p:cNvPr id="8" name="ZoneTexte 7">
            <a:extLst>
              <a:ext uri="{FF2B5EF4-FFF2-40B4-BE49-F238E27FC236}">
                <a16:creationId xmlns:a16="http://schemas.microsoft.com/office/drawing/2014/main" id="{6E7BDD90-8814-4F55-BBAB-F8C57A4EA69A}"/>
              </a:ext>
            </a:extLst>
          </p:cNvPr>
          <p:cNvSpPr txBox="1"/>
          <p:nvPr/>
        </p:nvSpPr>
        <p:spPr>
          <a:xfrm>
            <a:off x="8507766" y="6125934"/>
            <a:ext cx="3104225" cy="369332"/>
          </a:xfrm>
          <a:prstGeom prst="rect">
            <a:avLst/>
          </a:prstGeom>
          <a:solidFill>
            <a:schemeClr val="accent4">
              <a:lumMod val="40000"/>
              <a:lumOff val="60000"/>
            </a:schemeClr>
          </a:solidFill>
        </p:spPr>
        <p:txBody>
          <a:bodyPr wrap="square" rtlCol="0">
            <a:spAutoFit/>
          </a:bodyPr>
          <a:lstStyle/>
          <a:p>
            <a:pPr algn="ctr"/>
            <a:r>
              <a:rPr lang="fr-FR" dirty="0"/>
              <a:t>Client étranger (hors UE)</a:t>
            </a:r>
          </a:p>
        </p:txBody>
      </p:sp>
      <p:sp>
        <p:nvSpPr>
          <p:cNvPr id="7" name="Flèche : courbe vers le bas 6">
            <a:extLst>
              <a:ext uri="{FF2B5EF4-FFF2-40B4-BE49-F238E27FC236}">
                <a16:creationId xmlns:a16="http://schemas.microsoft.com/office/drawing/2014/main" id="{AFEAABBC-F531-4195-87DF-38C942FDC467}"/>
              </a:ext>
            </a:extLst>
          </p:cNvPr>
          <p:cNvSpPr/>
          <p:nvPr/>
        </p:nvSpPr>
        <p:spPr>
          <a:xfrm>
            <a:off x="4155766" y="3499337"/>
            <a:ext cx="4121182" cy="8033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id="{FF96060F-5605-424C-A142-77251C8A2B65}"/>
              </a:ext>
            </a:extLst>
          </p:cNvPr>
          <p:cNvSpPr txBox="1"/>
          <p:nvPr/>
        </p:nvSpPr>
        <p:spPr>
          <a:xfrm>
            <a:off x="4446743" y="4354687"/>
            <a:ext cx="3799642" cy="1938992"/>
          </a:xfrm>
          <a:prstGeom prst="rect">
            <a:avLst/>
          </a:prstGeom>
          <a:noFill/>
        </p:spPr>
        <p:txBody>
          <a:bodyPr wrap="square" rtlCol="0">
            <a:spAutoFit/>
          </a:bodyPr>
          <a:lstStyle/>
          <a:p>
            <a:pPr marL="285750" indent="-285750">
              <a:buFont typeface="Arial" panose="020B0604020202020204" pitchFamily="34" charset="0"/>
              <a:buChar char="•"/>
            </a:pPr>
            <a:r>
              <a:rPr lang="fr-FR" sz="1600" dirty="0"/>
              <a:t>Le fournisseur facture HT le client étranger (hors UE)</a:t>
            </a:r>
          </a:p>
          <a:p>
            <a:endParaRPr lang="fr-FR" sz="1600" dirty="0"/>
          </a:p>
          <a:p>
            <a:pPr marL="285750" indent="-285750">
              <a:buFont typeface="Arial" panose="020B0604020202020204" pitchFamily="34" charset="0"/>
              <a:buChar char="•"/>
            </a:pPr>
            <a:r>
              <a:rPr lang="fr-FR" sz="1400" i="1" dirty="0"/>
              <a:t>La douane du pays du client se charge de récupérer la TVA sur le montant de la transaction en appliquant le taux de TVA du pays du client</a:t>
            </a:r>
          </a:p>
          <a:p>
            <a:endParaRPr lang="fr-FR" sz="1600" dirty="0"/>
          </a:p>
        </p:txBody>
      </p:sp>
      <p:sp>
        <p:nvSpPr>
          <p:cNvPr id="11" name="ZoneTexte 10">
            <a:extLst>
              <a:ext uri="{FF2B5EF4-FFF2-40B4-BE49-F238E27FC236}">
                <a16:creationId xmlns:a16="http://schemas.microsoft.com/office/drawing/2014/main" id="{8D93D73F-FA30-47DE-870D-D30B44004DFE}"/>
              </a:ext>
            </a:extLst>
          </p:cNvPr>
          <p:cNvSpPr txBox="1"/>
          <p:nvPr/>
        </p:nvSpPr>
        <p:spPr>
          <a:xfrm>
            <a:off x="8098902" y="1813899"/>
            <a:ext cx="3281791"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b="1" dirty="0"/>
              <a:t>Le fournisseur français  facture le client étranger sans TVA </a:t>
            </a:r>
          </a:p>
        </p:txBody>
      </p:sp>
      <p:pic>
        <p:nvPicPr>
          <p:cNvPr id="5122" name="Picture 2" descr="Carte du monde de la fine ligne. Simple illustration de USA map vector  isolé sur fond blanc Image Vectorielle Stock - Alamy">
            <a:extLst>
              <a:ext uri="{FF2B5EF4-FFF2-40B4-BE49-F238E27FC236}">
                <a16:creationId xmlns:a16="http://schemas.microsoft.com/office/drawing/2014/main" id="{CC8EC938-C7E0-4711-AC01-C813C09A5EB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7434"/>
          <a:stretch/>
        </p:blipFill>
        <p:spPr bwMode="auto">
          <a:xfrm>
            <a:off x="8507767" y="3429000"/>
            <a:ext cx="3015449" cy="2490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65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La TVA- Territorialité</a:t>
            </a:r>
          </a:p>
        </p:txBody>
      </p:sp>
      <p:sp>
        <p:nvSpPr>
          <p:cNvPr id="3" name="Espace réservé du contenu 2"/>
          <p:cNvSpPr>
            <a:spLocks noGrp="1"/>
          </p:cNvSpPr>
          <p:nvPr>
            <p:ph idx="1"/>
          </p:nvPr>
        </p:nvSpPr>
        <p:spPr>
          <a:xfrm>
            <a:off x="838200" y="1695800"/>
            <a:ext cx="6840984" cy="4637111"/>
          </a:xfrm>
        </p:spPr>
        <p:txBody>
          <a:bodyPr>
            <a:normAutofit/>
          </a:bodyPr>
          <a:lstStyle/>
          <a:p>
            <a:r>
              <a:rPr lang="fr-FR" dirty="0"/>
              <a:t>Le régime externe (hors UE)</a:t>
            </a:r>
          </a:p>
          <a:p>
            <a:pPr marL="914400" lvl="2" indent="0">
              <a:buNone/>
            </a:pPr>
            <a:endParaRPr lang="fr-FR" dirty="0"/>
          </a:p>
          <a:p>
            <a:pPr lvl="2"/>
            <a:r>
              <a:rPr lang="fr-FR" dirty="0"/>
              <a:t>Les importations (achats) sont soumises à la TVA aux taux français </a:t>
            </a:r>
          </a:p>
          <a:p>
            <a:pPr lvl="2"/>
            <a:endParaRPr lang="fr-FR" dirty="0"/>
          </a:p>
          <a:p>
            <a:pPr lvl="2"/>
            <a:endParaRPr lang="fr-FR" dirty="0"/>
          </a:p>
          <a:p>
            <a:pPr marL="914400" lvl="2" indent="0">
              <a:buNone/>
            </a:pPr>
            <a:endParaRPr lang="fr-FR" dirty="0"/>
          </a:p>
          <a:p>
            <a:pPr marL="914400" lvl="2" indent="0">
              <a:buNone/>
            </a:pPr>
            <a:endParaRPr lang="fr-FR" dirty="0"/>
          </a:p>
          <a:p>
            <a:pPr marL="914400" lvl="2" indent="0">
              <a:buNone/>
            </a:pPr>
            <a:endParaRPr lang="fr-FR" dirty="0"/>
          </a:p>
          <a:p>
            <a:pPr marL="914400" lvl="2" indent="0">
              <a:buNone/>
            </a:pPr>
            <a:endParaRPr lang="fr-FR" dirty="0"/>
          </a:p>
        </p:txBody>
      </p:sp>
      <p:sp>
        <p:nvSpPr>
          <p:cNvPr id="4" name="ZoneTexte 3"/>
          <p:cNvSpPr txBox="1"/>
          <p:nvPr/>
        </p:nvSpPr>
        <p:spPr>
          <a:xfrm>
            <a:off x="8043168" y="1893170"/>
            <a:ext cx="4083729"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fr-FR" b="1" dirty="0"/>
              <a:t>Le fournisseur étranger facture le client français sans TVA </a:t>
            </a:r>
          </a:p>
          <a:p>
            <a:r>
              <a:rPr lang="fr-FR" b="1" dirty="0"/>
              <a:t>La TVA est auto-liquidée par le client français</a:t>
            </a:r>
          </a:p>
        </p:txBody>
      </p:sp>
      <p:pic>
        <p:nvPicPr>
          <p:cNvPr id="6" name="Picture 2" descr="Carte du monde de la fine ligne. Simple illustration de USA map vector  isolé sur fond blanc Image Vectorielle Stock - Alamy">
            <a:extLst>
              <a:ext uri="{FF2B5EF4-FFF2-40B4-BE49-F238E27FC236}">
                <a16:creationId xmlns:a16="http://schemas.microsoft.com/office/drawing/2014/main" id="{DC1DE86B-8C9C-418D-B3A1-A067463446A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34"/>
          <a:stretch/>
        </p:blipFill>
        <p:spPr bwMode="auto">
          <a:xfrm>
            <a:off x="1140317" y="3836315"/>
            <a:ext cx="3015449" cy="249088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arte de France vierge à imprimer | Fond de carte avec les régions et les  départements français">
            <a:extLst>
              <a:ext uri="{FF2B5EF4-FFF2-40B4-BE49-F238E27FC236}">
                <a16:creationId xmlns:a16="http://schemas.microsoft.com/office/drawing/2014/main" id="{19ED9971-E69D-425B-AA9A-FA391D1A45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3886" y="3499337"/>
            <a:ext cx="2464062" cy="2732786"/>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B018DB8A-02BB-43C1-8F00-67DBE05A0B24}"/>
              </a:ext>
            </a:extLst>
          </p:cNvPr>
          <p:cNvSpPr txBox="1"/>
          <p:nvPr/>
        </p:nvSpPr>
        <p:spPr>
          <a:xfrm>
            <a:off x="936500" y="6327200"/>
            <a:ext cx="3322192" cy="369332"/>
          </a:xfrm>
          <a:prstGeom prst="rect">
            <a:avLst/>
          </a:prstGeom>
          <a:solidFill>
            <a:schemeClr val="accent4">
              <a:lumMod val="40000"/>
              <a:lumOff val="60000"/>
            </a:schemeClr>
          </a:solidFill>
        </p:spPr>
        <p:txBody>
          <a:bodyPr wrap="square" rtlCol="0">
            <a:spAutoFit/>
          </a:bodyPr>
          <a:lstStyle/>
          <a:p>
            <a:pPr algn="ctr"/>
            <a:r>
              <a:rPr lang="fr-FR" dirty="0"/>
              <a:t>Fournisseur étranger (hors UE)</a:t>
            </a:r>
          </a:p>
        </p:txBody>
      </p:sp>
      <p:sp>
        <p:nvSpPr>
          <p:cNvPr id="9" name="ZoneTexte 8">
            <a:extLst>
              <a:ext uri="{FF2B5EF4-FFF2-40B4-BE49-F238E27FC236}">
                <a16:creationId xmlns:a16="http://schemas.microsoft.com/office/drawing/2014/main" id="{93D85AA4-518E-40CF-990E-1F588223888A}"/>
              </a:ext>
            </a:extLst>
          </p:cNvPr>
          <p:cNvSpPr txBox="1"/>
          <p:nvPr/>
        </p:nvSpPr>
        <p:spPr>
          <a:xfrm>
            <a:off x="8587621" y="6124311"/>
            <a:ext cx="2464062" cy="369332"/>
          </a:xfrm>
          <a:prstGeom prst="rect">
            <a:avLst/>
          </a:prstGeom>
          <a:solidFill>
            <a:schemeClr val="accent4">
              <a:lumMod val="40000"/>
              <a:lumOff val="60000"/>
            </a:schemeClr>
          </a:solidFill>
        </p:spPr>
        <p:txBody>
          <a:bodyPr wrap="square" rtlCol="0">
            <a:spAutoFit/>
          </a:bodyPr>
          <a:lstStyle/>
          <a:p>
            <a:pPr algn="ctr"/>
            <a:r>
              <a:rPr lang="fr-FR" dirty="0"/>
              <a:t>Client français</a:t>
            </a:r>
          </a:p>
        </p:txBody>
      </p:sp>
      <p:sp>
        <p:nvSpPr>
          <p:cNvPr id="10" name="Flèche : courbe vers le bas 9">
            <a:extLst>
              <a:ext uri="{FF2B5EF4-FFF2-40B4-BE49-F238E27FC236}">
                <a16:creationId xmlns:a16="http://schemas.microsoft.com/office/drawing/2014/main" id="{8638E2EC-4263-4BF5-95DD-09077C7EC2EF}"/>
              </a:ext>
            </a:extLst>
          </p:cNvPr>
          <p:cNvSpPr/>
          <p:nvPr/>
        </p:nvSpPr>
        <p:spPr>
          <a:xfrm>
            <a:off x="4155766" y="3499337"/>
            <a:ext cx="4121182" cy="8033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a:extLst>
              <a:ext uri="{FF2B5EF4-FFF2-40B4-BE49-F238E27FC236}">
                <a16:creationId xmlns:a16="http://schemas.microsoft.com/office/drawing/2014/main" id="{E6572892-A056-45FF-AD3E-1C87893C7D42}"/>
              </a:ext>
            </a:extLst>
          </p:cNvPr>
          <p:cNvSpPr txBox="1"/>
          <p:nvPr/>
        </p:nvSpPr>
        <p:spPr>
          <a:xfrm>
            <a:off x="4457883" y="4132745"/>
            <a:ext cx="3799642" cy="2800767"/>
          </a:xfrm>
          <a:prstGeom prst="rect">
            <a:avLst/>
          </a:prstGeom>
          <a:noFill/>
        </p:spPr>
        <p:txBody>
          <a:bodyPr wrap="square" rtlCol="0">
            <a:spAutoFit/>
          </a:bodyPr>
          <a:lstStyle/>
          <a:p>
            <a:pPr marL="285750" indent="-285750">
              <a:buFont typeface="Arial" panose="020B0604020202020204" pitchFamily="34" charset="0"/>
              <a:buChar char="•"/>
            </a:pPr>
            <a:r>
              <a:rPr lang="fr-FR" sz="1600" dirty="0"/>
              <a:t>Le fournisseur facture HT le client français</a:t>
            </a:r>
          </a:p>
          <a:p>
            <a:pPr marL="285750" indent="-285750">
              <a:buFont typeface="Arial" panose="020B0604020202020204" pitchFamily="34" charset="0"/>
              <a:buChar char="•"/>
            </a:pPr>
            <a:r>
              <a:rPr lang="fr-FR" sz="1600" dirty="0"/>
              <a:t>Le client français doit « auto liquider » le montant de la TVA sur cet achat sur sa déclaration de TVA</a:t>
            </a:r>
          </a:p>
          <a:p>
            <a:pPr marL="285750" indent="-285750">
              <a:buFont typeface="Arial" panose="020B0604020202020204" pitchFamily="34" charset="0"/>
              <a:buChar char="•"/>
            </a:pPr>
            <a:r>
              <a:rPr lang="fr-FR" sz="1600" dirty="0"/>
              <a:t>L’</a:t>
            </a:r>
            <a:r>
              <a:rPr lang="fr-FR" sz="1600" dirty="0" err="1"/>
              <a:t>auto-liquidation</a:t>
            </a:r>
            <a:r>
              <a:rPr lang="fr-FR" sz="1600" dirty="0"/>
              <a:t>, consiste à déclarer de la TVA collectée sur cet achat </a:t>
            </a:r>
          </a:p>
          <a:p>
            <a:pPr marL="285750" indent="-285750">
              <a:buFont typeface="Arial" panose="020B0604020202020204" pitchFamily="34" charset="0"/>
              <a:buChar char="•"/>
            </a:pPr>
            <a:r>
              <a:rPr lang="fr-FR" sz="1600" dirty="0"/>
              <a:t>La TVA « auto liquidée », donc payée devient alors déductible comme toute TVA acquittée sur un achat</a:t>
            </a:r>
          </a:p>
          <a:p>
            <a:endParaRPr lang="fr-FR" sz="1600" dirty="0"/>
          </a:p>
        </p:txBody>
      </p:sp>
    </p:spTree>
    <p:extLst>
      <p:ext uri="{BB962C8B-B14F-4D97-AF65-F5344CB8AC3E}">
        <p14:creationId xmlns:p14="http://schemas.microsoft.com/office/powerpoint/2010/main" val="382905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La TVA- Territorialité</a:t>
            </a:r>
          </a:p>
        </p:txBody>
      </p:sp>
      <p:sp>
        <p:nvSpPr>
          <p:cNvPr id="3" name="Espace réservé du contenu 2"/>
          <p:cNvSpPr>
            <a:spLocks noGrp="1"/>
          </p:cNvSpPr>
          <p:nvPr>
            <p:ph idx="1"/>
          </p:nvPr>
        </p:nvSpPr>
        <p:spPr>
          <a:xfrm>
            <a:off x="838200" y="1520303"/>
            <a:ext cx="6397101" cy="1240569"/>
          </a:xfrm>
        </p:spPr>
        <p:txBody>
          <a:bodyPr>
            <a:normAutofit/>
          </a:bodyPr>
          <a:lstStyle/>
          <a:p>
            <a:r>
              <a:rPr lang="fr-FR" dirty="0"/>
              <a:t>Le régime  intracommunautaire (UE)</a:t>
            </a:r>
          </a:p>
          <a:p>
            <a:pPr lvl="2"/>
            <a:r>
              <a:rPr lang="fr-FR" dirty="0"/>
              <a:t>Les livraison intra communautaires ne sont pas soumises à la TVA</a:t>
            </a:r>
          </a:p>
          <a:p>
            <a:pPr marL="914400" lvl="2" indent="0">
              <a:buNone/>
            </a:pPr>
            <a:endParaRPr lang="fr-FR" dirty="0"/>
          </a:p>
          <a:p>
            <a:pPr marL="914400" lvl="2" indent="0">
              <a:buNone/>
            </a:pPr>
            <a:endParaRPr lang="fr-FR" dirty="0"/>
          </a:p>
          <a:p>
            <a:pPr marL="914400" lvl="2" indent="0">
              <a:buNone/>
            </a:pPr>
            <a:endParaRPr lang="fr-FR" dirty="0"/>
          </a:p>
        </p:txBody>
      </p:sp>
      <p:pic>
        <p:nvPicPr>
          <p:cNvPr id="4098" name="Picture 2" descr="Carte de France vierge à imprimer | Fond de carte avec les régions et les  départements français">
            <a:extLst>
              <a:ext uri="{FF2B5EF4-FFF2-40B4-BE49-F238E27FC236}">
                <a16:creationId xmlns:a16="http://schemas.microsoft.com/office/drawing/2014/main" id="{92B43D15-9089-44D6-AE49-98A38F4915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0322" y="3577814"/>
            <a:ext cx="2464062" cy="273278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EC3C59BC-2354-467C-8AD0-59B4C5FB8BAF}"/>
              </a:ext>
            </a:extLst>
          </p:cNvPr>
          <p:cNvSpPr txBox="1"/>
          <p:nvPr/>
        </p:nvSpPr>
        <p:spPr>
          <a:xfrm>
            <a:off x="1669002" y="6232124"/>
            <a:ext cx="2464062" cy="369332"/>
          </a:xfrm>
          <a:prstGeom prst="rect">
            <a:avLst/>
          </a:prstGeom>
          <a:solidFill>
            <a:schemeClr val="accent4">
              <a:lumMod val="40000"/>
              <a:lumOff val="60000"/>
            </a:schemeClr>
          </a:solidFill>
        </p:spPr>
        <p:txBody>
          <a:bodyPr wrap="square" rtlCol="0">
            <a:spAutoFit/>
          </a:bodyPr>
          <a:lstStyle/>
          <a:p>
            <a:pPr algn="ctr"/>
            <a:r>
              <a:rPr lang="fr-FR" dirty="0"/>
              <a:t>Fournisseur français</a:t>
            </a:r>
          </a:p>
        </p:txBody>
      </p:sp>
      <p:sp>
        <p:nvSpPr>
          <p:cNvPr id="8" name="ZoneTexte 7">
            <a:extLst>
              <a:ext uri="{FF2B5EF4-FFF2-40B4-BE49-F238E27FC236}">
                <a16:creationId xmlns:a16="http://schemas.microsoft.com/office/drawing/2014/main" id="{6E7BDD90-8814-4F55-BBAB-F8C57A4EA69A}"/>
              </a:ext>
            </a:extLst>
          </p:cNvPr>
          <p:cNvSpPr txBox="1"/>
          <p:nvPr/>
        </p:nvSpPr>
        <p:spPr>
          <a:xfrm>
            <a:off x="8507766" y="6125934"/>
            <a:ext cx="3104225" cy="369332"/>
          </a:xfrm>
          <a:prstGeom prst="rect">
            <a:avLst/>
          </a:prstGeom>
          <a:solidFill>
            <a:schemeClr val="accent4">
              <a:lumMod val="40000"/>
              <a:lumOff val="60000"/>
            </a:schemeClr>
          </a:solidFill>
        </p:spPr>
        <p:txBody>
          <a:bodyPr wrap="square" rtlCol="0">
            <a:spAutoFit/>
          </a:bodyPr>
          <a:lstStyle/>
          <a:p>
            <a:pPr algn="ctr"/>
            <a:r>
              <a:rPr lang="fr-FR" dirty="0"/>
              <a:t>Client étranger (UE)</a:t>
            </a:r>
          </a:p>
        </p:txBody>
      </p:sp>
      <p:sp>
        <p:nvSpPr>
          <p:cNvPr id="7" name="Flèche : courbe vers le bas 6">
            <a:extLst>
              <a:ext uri="{FF2B5EF4-FFF2-40B4-BE49-F238E27FC236}">
                <a16:creationId xmlns:a16="http://schemas.microsoft.com/office/drawing/2014/main" id="{AFEAABBC-F531-4195-87DF-38C942FDC467}"/>
              </a:ext>
            </a:extLst>
          </p:cNvPr>
          <p:cNvSpPr/>
          <p:nvPr/>
        </p:nvSpPr>
        <p:spPr>
          <a:xfrm>
            <a:off x="4155766" y="3499337"/>
            <a:ext cx="4121182" cy="80339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ZoneTexte 9">
            <a:extLst>
              <a:ext uri="{FF2B5EF4-FFF2-40B4-BE49-F238E27FC236}">
                <a16:creationId xmlns:a16="http://schemas.microsoft.com/office/drawing/2014/main" id="{FF96060F-5605-424C-A142-77251C8A2B65}"/>
              </a:ext>
            </a:extLst>
          </p:cNvPr>
          <p:cNvSpPr txBox="1"/>
          <p:nvPr/>
        </p:nvSpPr>
        <p:spPr>
          <a:xfrm>
            <a:off x="4446743" y="4354687"/>
            <a:ext cx="3799642" cy="2123658"/>
          </a:xfrm>
          <a:prstGeom prst="rect">
            <a:avLst/>
          </a:prstGeom>
          <a:noFill/>
        </p:spPr>
        <p:txBody>
          <a:bodyPr wrap="square" rtlCol="0">
            <a:spAutoFit/>
          </a:bodyPr>
          <a:lstStyle/>
          <a:p>
            <a:pPr marL="285750" indent="-285750">
              <a:buFont typeface="Arial" panose="020B0604020202020204" pitchFamily="34" charset="0"/>
              <a:buChar char="•"/>
            </a:pPr>
            <a:r>
              <a:rPr lang="fr-FR" sz="1600" dirty="0"/>
              <a:t>Le fournisseur facture HT le client étranger (UE)</a:t>
            </a:r>
          </a:p>
          <a:p>
            <a:endParaRPr lang="fr-FR" sz="1600" dirty="0"/>
          </a:p>
          <a:p>
            <a:pPr marL="285750" indent="-285750">
              <a:buFont typeface="Arial" panose="020B0604020202020204" pitchFamily="34" charset="0"/>
              <a:buChar char="•"/>
            </a:pPr>
            <a:r>
              <a:rPr lang="fr-FR" sz="1400" i="1" dirty="0">
                <a:solidFill>
                  <a:srgbClr val="FF0000"/>
                </a:solidFill>
              </a:rPr>
              <a:t>Si le client européen ne communique pas au fournisseur français son numéro d’identification intracommunautaire. Pour le fournisseur français, cette transaction est traitée fiscalement comme si le client était français (TVA sur la facture de vente)</a:t>
            </a:r>
            <a:endParaRPr lang="fr-FR" sz="1600" dirty="0">
              <a:solidFill>
                <a:srgbClr val="FF0000"/>
              </a:solidFill>
            </a:endParaRPr>
          </a:p>
        </p:txBody>
      </p:sp>
      <p:sp>
        <p:nvSpPr>
          <p:cNvPr id="11" name="ZoneTexte 10">
            <a:extLst>
              <a:ext uri="{FF2B5EF4-FFF2-40B4-BE49-F238E27FC236}">
                <a16:creationId xmlns:a16="http://schemas.microsoft.com/office/drawing/2014/main" id="{8D93D73F-FA30-47DE-870D-D30B44004DFE}"/>
              </a:ext>
            </a:extLst>
          </p:cNvPr>
          <p:cNvSpPr txBox="1"/>
          <p:nvPr/>
        </p:nvSpPr>
        <p:spPr>
          <a:xfrm>
            <a:off x="8098902" y="1813899"/>
            <a:ext cx="3281791"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fr-FR" b="1" dirty="0"/>
              <a:t>Le fournisseur français  facture le client de l’UE sans TVA </a:t>
            </a:r>
          </a:p>
        </p:txBody>
      </p:sp>
      <p:pic>
        <p:nvPicPr>
          <p:cNvPr id="6146" name="Picture 2" descr="Italie - carte de la frontière noire unie de la région du pays.  Illustration simple à vecteur plat Image Vectorielle Stock - Alamy">
            <a:extLst>
              <a:ext uri="{FF2B5EF4-FFF2-40B4-BE49-F238E27FC236}">
                <a16:creationId xmlns:a16="http://schemas.microsoft.com/office/drawing/2014/main" id="{B291531E-D8E1-469C-8E2A-4F49662CB8A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575"/>
          <a:stretch/>
        </p:blipFill>
        <p:spPr bwMode="auto">
          <a:xfrm>
            <a:off x="8382629" y="3031263"/>
            <a:ext cx="2971171" cy="29156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000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b6f2b70-d5a1-4544-a145-5b4293f1365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529F2146C75048A695AB3F03D98EF9" ma:contentTypeVersion="13" ma:contentTypeDescription="Crée un document." ma:contentTypeScope="" ma:versionID="479e28cf53ac8aba7118a1d28d92a413">
  <xsd:schema xmlns:xsd="http://www.w3.org/2001/XMLSchema" xmlns:xs="http://www.w3.org/2001/XMLSchema" xmlns:p="http://schemas.microsoft.com/office/2006/metadata/properties" xmlns:ns3="1b6f2b70-d5a1-4544-a145-5b4293f13656" targetNamespace="http://schemas.microsoft.com/office/2006/metadata/properties" ma:root="true" ma:fieldsID="af7ba116415e6f231f70f489c79e4ad9" ns3:_="">
    <xsd:import namespace="1b6f2b70-d5a1-4544-a145-5b4293f13656"/>
    <xsd:element name="properties">
      <xsd:complexType>
        <xsd:sequence>
          <xsd:element name="documentManagement">
            <xsd:complexType>
              <xsd:all>
                <xsd:element ref="ns3:MediaServiceMetadata" minOccurs="0"/>
                <xsd:element ref="ns3:MediaServiceFastMetadata"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_activity" minOccurs="0"/>
                <xsd:element ref="ns3:MediaServiceObjectDetectorVersions" minOccurs="0"/>
                <xsd:element ref="ns3:MediaServiceSystemTag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6f2b70-d5a1-4544-a145-5b4293f136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BADC26D-405C-4ADC-B042-104B86A7291C}">
  <ds:schemaRefs>
    <ds:schemaRef ds:uri="http://schemas.microsoft.com/office/2006/documentManagement/types"/>
    <ds:schemaRef ds:uri="http://www.w3.org/XML/1998/namespace"/>
    <ds:schemaRef ds:uri="http://purl.org/dc/elements/1.1/"/>
    <ds:schemaRef ds:uri="1b6f2b70-d5a1-4544-a145-5b4293f13656"/>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8D712CC-23F0-4C3B-BFCE-81E0F11849E5}">
  <ds:schemaRefs>
    <ds:schemaRef ds:uri="http://schemas.microsoft.com/sharepoint/v3/contenttype/forms"/>
  </ds:schemaRefs>
</ds:datastoreItem>
</file>

<file path=customXml/itemProps3.xml><?xml version="1.0" encoding="utf-8"?>
<ds:datastoreItem xmlns:ds="http://schemas.openxmlformats.org/officeDocument/2006/customXml" ds:itemID="{C2DC0FB5-098E-4041-8F54-1A3AB4A98D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6f2b70-d5a1-4544-a145-5b4293f136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280</TotalTime>
  <Words>1795</Words>
  <Application>Microsoft Office PowerPoint</Application>
  <PresentationFormat>Grand écran</PresentationFormat>
  <Paragraphs>310</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Calibri Light</vt:lpstr>
      <vt:lpstr>Tahoma</vt:lpstr>
      <vt:lpstr>Times New Roman</vt:lpstr>
      <vt:lpstr>Verdana</vt:lpstr>
      <vt:lpstr>Wingdings</vt:lpstr>
      <vt:lpstr>Thème Office</vt:lpstr>
      <vt:lpstr>TVA (R106 – Fiscalité)</vt:lpstr>
      <vt:lpstr>Généralités</vt:lpstr>
      <vt:lpstr>  Injuste ?</vt:lpstr>
      <vt:lpstr>Les taux de TVA en France</vt:lpstr>
      <vt:lpstr>Qui supporte la TVA ?</vt:lpstr>
      <vt:lpstr>La TVA- Territorialité</vt:lpstr>
      <vt:lpstr>La TVA- Territorialité</vt:lpstr>
      <vt:lpstr>La TVA- Territorialité</vt:lpstr>
      <vt:lpstr>La TVA- Territorialité</vt:lpstr>
      <vt:lpstr>La TVA- Territorialité</vt:lpstr>
      <vt:lpstr>TVA Collectée : la base d’imposition de la  TVA</vt:lpstr>
      <vt:lpstr>TVA Collectée : la base d’imposition de la  TVA</vt:lpstr>
      <vt:lpstr>TVA Collectée : Quand est ce que la TVA est exigible ?  (peut être réclamée par l’Etat)</vt:lpstr>
      <vt:lpstr>TVA Déductible : Conditions pour que cette TVA soit déductible : </vt:lpstr>
      <vt:lpstr>Principales charges exclues du droit de déduction par la loi  </vt:lpstr>
      <vt:lpstr>Les 2 types de TVA déductibles </vt:lpstr>
      <vt:lpstr>La déclaration de TVA : Les différents régimes (2023/2025) </vt:lpstr>
      <vt:lpstr>La déclaration de TVA : Le régime réel simplifié</vt:lpstr>
      <vt:lpstr>La déclaration de TVA : Le régime réel normal</vt:lpstr>
      <vt:lpstr>Comment gérer un crédit de TVA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TVA</dc:title>
  <dc:creator>Eric Noel</dc:creator>
  <cp:lastModifiedBy>Eric Noel</cp:lastModifiedBy>
  <cp:revision>15</cp:revision>
  <dcterms:created xsi:type="dcterms:W3CDTF">2025-07-29T14:27:14Z</dcterms:created>
  <dcterms:modified xsi:type="dcterms:W3CDTF">2025-07-30T10:26:33Z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0x01010021529F2146C75048A695AB3F03D98EF9</vt:lpwstr>
  </property>
</Properties>
</file>