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71" r:id="rId11"/>
    <p:sldId id="272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Noel" userId="c97d4ec6-691b-4269-8690-07d4da695307" providerId="ADAL" clId="{88B2B849-586B-43C9-8166-89F651E205DB}"/>
    <pc:docChg chg="custSel addSld modSld">
      <pc:chgData name="Eric Noel" userId="c97d4ec6-691b-4269-8690-07d4da695307" providerId="ADAL" clId="{88B2B849-586B-43C9-8166-89F651E205DB}" dt="2024-04-04T16:42:07.672" v="829" actId="1076"/>
      <pc:docMkLst>
        <pc:docMk/>
      </pc:docMkLst>
      <pc:sldChg chg="delSp">
        <pc:chgData name="Eric Noel" userId="c97d4ec6-691b-4269-8690-07d4da695307" providerId="ADAL" clId="{88B2B849-586B-43C9-8166-89F651E205DB}" dt="2024-04-04T16:10:20.424" v="0"/>
        <pc:sldMkLst>
          <pc:docMk/>
          <pc:sldMk cId="2093380698" sldId="257"/>
        </pc:sldMkLst>
        <pc:spChg chg="del">
          <ac:chgData name="Eric Noel" userId="c97d4ec6-691b-4269-8690-07d4da695307" providerId="ADAL" clId="{88B2B849-586B-43C9-8166-89F651E205DB}" dt="2024-04-04T16:10:20.424" v="0"/>
          <ac:spMkLst>
            <pc:docMk/>
            <pc:sldMk cId="2093380698" sldId="257"/>
            <ac:spMk id="4" creationId="{C4A009CD-FBEB-4C34-93CD-AD62DCF6B5E6}"/>
          </ac:spMkLst>
        </pc:spChg>
      </pc:sldChg>
      <pc:sldChg chg="addSp modSp add">
        <pc:chgData name="Eric Noel" userId="c97d4ec6-691b-4269-8690-07d4da695307" providerId="ADAL" clId="{88B2B849-586B-43C9-8166-89F651E205DB}" dt="2024-04-04T16:15:45.415" v="303" actId="6549"/>
        <pc:sldMkLst>
          <pc:docMk/>
          <pc:sldMk cId="161080004" sldId="258"/>
        </pc:sldMkLst>
        <pc:spChg chg="mod">
          <ac:chgData name="Eric Noel" userId="c97d4ec6-691b-4269-8690-07d4da695307" providerId="ADAL" clId="{88B2B849-586B-43C9-8166-89F651E205DB}" dt="2024-04-04T16:11:32.278" v="63" actId="20577"/>
          <ac:spMkLst>
            <pc:docMk/>
            <pc:sldMk cId="161080004" sldId="258"/>
            <ac:spMk id="2" creationId="{E1D02D1B-2E1D-4D87-906A-E9C10EFF5ECF}"/>
          </ac:spMkLst>
        </pc:spChg>
        <pc:spChg chg="mod">
          <ac:chgData name="Eric Noel" userId="c97d4ec6-691b-4269-8690-07d4da695307" providerId="ADAL" clId="{88B2B849-586B-43C9-8166-89F651E205DB}" dt="2024-04-04T16:15:42.549" v="302" actId="6549"/>
          <ac:spMkLst>
            <pc:docMk/>
            <pc:sldMk cId="161080004" sldId="258"/>
            <ac:spMk id="3" creationId="{A506B503-8D07-455F-B187-458DB08A49F0}"/>
          </ac:spMkLst>
        </pc:spChg>
        <pc:spChg chg="add mod">
          <ac:chgData name="Eric Noel" userId="c97d4ec6-691b-4269-8690-07d4da695307" providerId="ADAL" clId="{88B2B849-586B-43C9-8166-89F651E205DB}" dt="2024-04-04T16:15:45.415" v="303" actId="6549"/>
          <ac:spMkLst>
            <pc:docMk/>
            <pc:sldMk cId="161080004" sldId="258"/>
            <ac:spMk id="4" creationId="{C061BCCE-69B0-4B65-91B3-F9BDF667CA9C}"/>
          </ac:spMkLst>
        </pc:spChg>
      </pc:sldChg>
      <pc:sldChg chg="addSp delSp modSp">
        <pc:chgData name="Eric Noel" userId="c97d4ec6-691b-4269-8690-07d4da695307" providerId="ADAL" clId="{88B2B849-586B-43C9-8166-89F651E205DB}" dt="2024-04-04T16:16:31.391" v="309" actId="1076"/>
        <pc:sldMkLst>
          <pc:docMk/>
          <pc:sldMk cId="3419877524" sldId="259"/>
        </pc:sldMkLst>
        <pc:spChg chg="del">
          <ac:chgData name="Eric Noel" userId="c97d4ec6-691b-4269-8690-07d4da695307" providerId="ADAL" clId="{88B2B849-586B-43C9-8166-89F651E205DB}" dt="2024-04-04T16:16:02.817" v="304" actId="478"/>
          <ac:spMkLst>
            <pc:docMk/>
            <pc:sldMk cId="3419877524" sldId="259"/>
            <ac:spMk id="3" creationId="{A506B503-8D07-455F-B187-458DB08A49F0}"/>
          </ac:spMkLst>
        </pc:spChg>
        <pc:spChg chg="del">
          <ac:chgData name="Eric Noel" userId="c97d4ec6-691b-4269-8690-07d4da695307" providerId="ADAL" clId="{88B2B849-586B-43C9-8166-89F651E205DB}" dt="2024-04-04T16:16:06.731" v="306" actId="478"/>
          <ac:spMkLst>
            <pc:docMk/>
            <pc:sldMk cId="3419877524" sldId="259"/>
            <ac:spMk id="4" creationId="{C061BCCE-69B0-4B65-91B3-F9BDF667CA9C}"/>
          </ac:spMkLst>
        </pc:spChg>
        <pc:spChg chg="add del mod">
          <ac:chgData name="Eric Noel" userId="c97d4ec6-691b-4269-8690-07d4da695307" providerId="ADAL" clId="{88B2B849-586B-43C9-8166-89F651E205DB}" dt="2024-04-04T16:16:04.461" v="305" actId="478"/>
          <ac:spMkLst>
            <pc:docMk/>
            <pc:sldMk cId="3419877524" sldId="259"/>
            <ac:spMk id="6" creationId="{6429AC84-D97D-46C6-9519-76D60B22231D}"/>
          </ac:spMkLst>
        </pc:spChg>
        <pc:picChg chg="add mod">
          <ac:chgData name="Eric Noel" userId="c97d4ec6-691b-4269-8690-07d4da695307" providerId="ADAL" clId="{88B2B849-586B-43C9-8166-89F651E205DB}" dt="2024-04-04T16:16:31.391" v="309" actId="1076"/>
          <ac:picMkLst>
            <pc:docMk/>
            <pc:sldMk cId="3419877524" sldId="259"/>
            <ac:picMk id="7" creationId="{3BE95EFD-E448-43A2-925E-A768F1DA35F1}"/>
          </ac:picMkLst>
        </pc:picChg>
      </pc:sldChg>
      <pc:sldChg chg="addSp delSp modSp">
        <pc:chgData name="Eric Noel" userId="c97d4ec6-691b-4269-8690-07d4da695307" providerId="ADAL" clId="{88B2B849-586B-43C9-8166-89F651E205DB}" dt="2024-04-04T16:21:34.659" v="513" actId="1076"/>
        <pc:sldMkLst>
          <pc:docMk/>
          <pc:sldMk cId="1602452972" sldId="260"/>
        </pc:sldMkLst>
        <pc:spChg chg="mod">
          <ac:chgData name="Eric Noel" userId="c97d4ec6-691b-4269-8690-07d4da695307" providerId="ADAL" clId="{88B2B849-586B-43C9-8166-89F651E205DB}" dt="2024-04-04T16:19:58.235" v="498" actId="122"/>
          <ac:spMkLst>
            <pc:docMk/>
            <pc:sldMk cId="1602452972" sldId="260"/>
            <ac:spMk id="2" creationId="{7477DB58-00DA-4DCA-991B-380D5C9B9982}"/>
          </ac:spMkLst>
        </pc:spChg>
        <pc:spChg chg="del mod">
          <ac:chgData name="Eric Noel" userId="c97d4ec6-691b-4269-8690-07d4da695307" providerId="ADAL" clId="{88B2B849-586B-43C9-8166-89F651E205DB}" dt="2024-04-04T16:17:20" v="376" actId="478"/>
          <ac:spMkLst>
            <pc:docMk/>
            <pc:sldMk cId="1602452972" sldId="260"/>
            <ac:spMk id="3" creationId="{86E8107C-BFD3-4017-9487-CAA72768B2F0}"/>
          </ac:spMkLst>
        </pc:spChg>
        <pc:spChg chg="add mod">
          <ac:chgData name="Eric Noel" userId="c97d4ec6-691b-4269-8690-07d4da695307" providerId="ADAL" clId="{88B2B849-586B-43C9-8166-89F651E205DB}" dt="2024-04-04T16:18:53.609" v="487" actId="255"/>
          <ac:spMkLst>
            <pc:docMk/>
            <pc:sldMk cId="1602452972" sldId="260"/>
            <ac:spMk id="4" creationId="{51422A6A-4412-4F94-8A02-B42062283AFF}"/>
          </ac:spMkLst>
        </pc:spChg>
        <pc:spChg chg="add mod">
          <ac:chgData name="Eric Noel" userId="c97d4ec6-691b-4269-8690-07d4da695307" providerId="ADAL" clId="{88B2B849-586B-43C9-8166-89F651E205DB}" dt="2024-04-04T16:19:29.032" v="493" actId="1076"/>
          <ac:spMkLst>
            <pc:docMk/>
            <pc:sldMk cId="1602452972" sldId="260"/>
            <ac:spMk id="5" creationId="{5FC6F92C-40C3-4545-ADC5-9CF866F625AD}"/>
          </ac:spMkLst>
        </pc:spChg>
        <pc:spChg chg="add mod">
          <ac:chgData name="Eric Noel" userId="c97d4ec6-691b-4269-8690-07d4da695307" providerId="ADAL" clId="{88B2B849-586B-43C9-8166-89F651E205DB}" dt="2024-04-04T16:19:05.306" v="489" actId="14100"/>
          <ac:spMkLst>
            <pc:docMk/>
            <pc:sldMk cId="1602452972" sldId="260"/>
            <ac:spMk id="6" creationId="{7DFA9116-8BC9-4B5E-BE57-02636473CE74}"/>
          </ac:spMkLst>
        </pc:spChg>
        <pc:spChg chg="add mod">
          <ac:chgData name="Eric Noel" userId="c97d4ec6-691b-4269-8690-07d4da695307" providerId="ADAL" clId="{88B2B849-586B-43C9-8166-89F651E205DB}" dt="2024-04-04T16:19:44.126" v="495" actId="13822"/>
          <ac:spMkLst>
            <pc:docMk/>
            <pc:sldMk cId="1602452972" sldId="260"/>
            <ac:spMk id="7" creationId="{CAA59F33-0254-4391-A6C6-4E71CBD43A34}"/>
          </ac:spMkLst>
        </pc:spChg>
        <pc:spChg chg="add mod">
          <ac:chgData name="Eric Noel" userId="c97d4ec6-691b-4269-8690-07d4da695307" providerId="ADAL" clId="{88B2B849-586B-43C9-8166-89F651E205DB}" dt="2024-04-04T16:19:55.715" v="497" actId="1076"/>
          <ac:spMkLst>
            <pc:docMk/>
            <pc:sldMk cId="1602452972" sldId="260"/>
            <ac:spMk id="8" creationId="{5BB54B6A-8506-4F7B-A7F4-002ED41FAC10}"/>
          </ac:spMkLst>
        </pc:spChg>
        <pc:spChg chg="add mod">
          <ac:chgData name="Eric Noel" userId="c97d4ec6-691b-4269-8690-07d4da695307" providerId="ADAL" clId="{88B2B849-586B-43C9-8166-89F651E205DB}" dt="2024-04-04T16:20:56.401" v="506" actId="122"/>
          <ac:spMkLst>
            <pc:docMk/>
            <pc:sldMk cId="1602452972" sldId="260"/>
            <ac:spMk id="9" creationId="{49BF2488-35F9-4542-998B-7A58F8F8805A}"/>
          </ac:spMkLst>
        </pc:spChg>
        <pc:spChg chg="add mod">
          <ac:chgData name="Eric Noel" userId="c97d4ec6-691b-4269-8690-07d4da695307" providerId="ADAL" clId="{88B2B849-586B-43C9-8166-89F651E205DB}" dt="2024-04-04T16:21:34.659" v="513" actId="1076"/>
          <ac:spMkLst>
            <pc:docMk/>
            <pc:sldMk cId="1602452972" sldId="260"/>
            <ac:spMk id="10" creationId="{0BAB71CC-5A90-4469-A640-26B5229A4B49}"/>
          </ac:spMkLst>
        </pc:spChg>
      </pc:sldChg>
      <pc:sldChg chg="modSp">
        <pc:chgData name="Eric Noel" userId="c97d4ec6-691b-4269-8690-07d4da695307" providerId="ADAL" clId="{88B2B849-586B-43C9-8166-89F651E205DB}" dt="2024-04-04T16:27:53.119" v="602" actId="115"/>
        <pc:sldMkLst>
          <pc:docMk/>
          <pc:sldMk cId="466671594" sldId="261"/>
        </pc:sldMkLst>
        <pc:spChg chg="mod">
          <ac:chgData name="Eric Noel" userId="c97d4ec6-691b-4269-8690-07d4da695307" providerId="ADAL" clId="{88B2B849-586B-43C9-8166-89F651E205DB}" dt="2024-04-04T16:24:21.824" v="550" actId="20577"/>
          <ac:spMkLst>
            <pc:docMk/>
            <pc:sldMk cId="466671594" sldId="261"/>
            <ac:spMk id="2" creationId="{7477DB58-00DA-4DCA-991B-380D5C9B9982}"/>
          </ac:spMkLst>
        </pc:spChg>
        <pc:spChg chg="mod">
          <ac:chgData name="Eric Noel" userId="c97d4ec6-691b-4269-8690-07d4da695307" providerId="ADAL" clId="{88B2B849-586B-43C9-8166-89F651E205DB}" dt="2024-04-04T16:27:53.119" v="602" actId="115"/>
          <ac:spMkLst>
            <pc:docMk/>
            <pc:sldMk cId="466671594" sldId="261"/>
            <ac:spMk id="3" creationId="{86E8107C-BFD3-4017-9487-CAA72768B2F0}"/>
          </ac:spMkLst>
        </pc:spChg>
      </pc:sldChg>
      <pc:sldChg chg="delSp modSp">
        <pc:chgData name="Eric Noel" userId="c97d4ec6-691b-4269-8690-07d4da695307" providerId="ADAL" clId="{88B2B849-586B-43C9-8166-89F651E205DB}" dt="2024-04-04T16:41:22.250" v="824" actId="1076"/>
        <pc:sldMkLst>
          <pc:docMk/>
          <pc:sldMk cId="2394589207" sldId="271"/>
        </pc:sldMkLst>
        <pc:spChg chg="mod">
          <ac:chgData name="Eric Noel" userId="c97d4ec6-691b-4269-8690-07d4da695307" providerId="ADAL" clId="{88B2B849-586B-43C9-8166-89F651E205DB}" dt="2024-04-04T16:41:09.854" v="816" actId="1076"/>
          <ac:spMkLst>
            <pc:docMk/>
            <pc:sldMk cId="2394589207" sldId="271"/>
            <ac:spMk id="4" creationId="{00000000-0000-0000-0000-000000000000}"/>
          </ac:spMkLst>
        </pc:spChg>
        <pc:spChg chg="mod">
          <ac:chgData name="Eric Noel" userId="c97d4ec6-691b-4269-8690-07d4da695307" providerId="ADAL" clId="{88B2B849-586B-43C9-8166-89F651E205DB}" dt="2024-04-04T16:41:22.250" v="824" actId="1076"/>
          <ac:spMkLst>
            <pc:docMk/>
            <pc:sldMk cId="2394589207" sldId="271"/>
            <ac:spMk id="7" creationId="{00000000-0000-0000-0000-000000000000}"/>
          </ac:spMkLst>
        </pc:spChg>
        <pc:picChg chg="del">
          <ac:chgData name="Eric Noel" userId="c97d4ec6-691b-4269-8690-07d4da695307" providerId="ADAL" clId="{88B2B849-586B-43C9-8166-89F651E205DB}" dt="2024-04-04T16:37:42.712" v="603" actId="478"/>
          <ac:picMkLst>
            <pc:docMk/>
            <pc:sldMk cId="2394589207" sldId="271"/>
            <ac:picMk id="11" creationId="{00000000-0000-0000-0000-000000000000}"/>
          </ac:picMkLst>
        </pc:picChg>
      </pc:sldChg>
      <pc:sldChg chg="delSp modSp">
        <pc:chgData name="Eric Noel" userId="c97d4ec6-691b-4269-8690-07d4da695307" providerId="ADAL" clId="{88B2B849-586B-43C9-8166-89F651E205DB}" dt="2024-04-04T16:42:07.672" v="829" actId="1076"/>
        <pc:sldMkLst>
          <pc:docMk/>
          <pc:sldMk cId="3396437196" sldId="272"/>
        </pc:sldMkLst>
        <pc:spChg chg="mod">
          <ac:chgData name="Eric Noel" userId="c97d4ec6-691b-4269-8690-07d4da695307" providerId="ADAL" clId="{88B2B849-586B-43C9-8166-89F651E205DB}" dt="2024-04-04T16:42:07.672" v="829" actId="1076"/>
          <ac:spMkLst>
            <pc:docMk/>
            <pc:sldMk cId="3396437196" sldId="272"/>
            <ac:spMk id="7" creationId="{00000000-0000-0000-0000-000000000000}"/>
          </ac:spMkLst>
        </pc:spChg>
        <pc:picChg chg="del">
          <ac:chgData name="Eric Noel" userId="c97d4ec6-691b-4269-8690-07d4da695307" providerId="ADAL" clId="{88B2B849-586B-43C9-8166-89F651E205DB}" dt="2024-04-04T16:42:05.421" v="828" actId="478"/>
          <ac:picMkLst>
            <pc:docMk/>
            <pc:sldMk cId="3396437196" sldId="272"/>
            <ac:picMk id="11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072030-6F28-410F-9D6A-43918D466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30598B-AF71-484A-B78D-9A6C84B4F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171ADA-EEDA-432A-84D5-8D4A9D834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38EC3-E96A-4FE4-B3DF-18AAE9F24692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F1D541-8AE2-462C-AD51-0DF1D6AEA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EDE613-4E60-4AA8-A9B4-F1A15D82D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5B0F-98B6-4B79-918C-27831896FE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848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218418-61AB-469F-8A79-E98CF748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A2CBE77-A6E5-4332-83C2-BEA8DDEF9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4CEEE6-97D3-41A5-BE22-B63FEFC54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38EC3-E96A-4FE4-B3DF-18AAE9F24692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4BABA7-1DF9-4747-BA88-B709B44AE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B8A4E9-D9AA-4362-9D9C-21C2A4813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5B0F-98B6-4B79-918C-27831896FE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65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88E60AF-DF3C-49E2-B1EF-8CE98610A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0073C89-B9F2-403E-A696-BAD03FF4B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024725-D0A3-4447-8E6D-CEB74F7D5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38EC3-E96A-4FE4-B3DF-18AAE9F24692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3B2527-8588-43A1-A79D-12D2F97F0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E3F546-2CCB-4227-926E-ED4569840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5B0F-98B6-4B79-918C-27831896FE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22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04B345-093D-4BA5-BE73-71F9AE4B8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4741CC-83CD-444A-B8FB-C30E1FBB2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7A8D60-8145-4BC6-9361-DA022EDED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38EC3-E96A-4FE4-B3DF-18AAE9F24692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4C5B1A-5864-4B1C-870C-731E9402B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59B85E-9770-40D8-91F4-18E37DF07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5B0F-98B6-4B79-918C-27831896FE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991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273E9A-EF0C-4A7D-94CC-0334B760F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FA99C0-8468-4FA8-AF51-CF813A8F8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912CA8-6FCE-455E-A88E-4DBA31AC3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38EC3-E96A-4FE4-B3DF-18AAE9F24692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268B60-446A-4856-9281-3E177730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032C00-9B7E-4655-BDA5-6D01674BF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5B0F-98B6-4B79-918C-27831896FE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41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39FD5C-8971-40C2-AAA2-2B2F1DF08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483998-0102-4CEC-87EC-C01964B298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E8D2B3E-3FA0-44DE-A3B1-153D0E9BD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4617E9-8E41-4D12-91C7-B001DABA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38EC3-E96A-4FE4-B3DF-18AAE9F24692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7645B5-310E-4AB0-BFDC-8E0192130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BE92F2-6085-4A8B-B2A8-227876F96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5B0F-98B6-4B79-918C-27831896FE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88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643FDB-9F81-48D7-8F8F-BA714CA7C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540EE0-76E3-4153-86AE-BFCDB39D0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6B0AE55-9096-441D-98A9-59BC41D2B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06C832F-EAA6-48DB-87EF-3FA7C140CA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261D273-0828-471A-9A01-94B536F061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92703B0-8BE7-41CE-88DF-22112182D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38EC3-E96A-4FE4-B3DF-18AAE9F24692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E954E2E-809C-4BCE-AA76-78D291F1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3E81540-A633-4027-9430-93BA40683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5B0F-98B6-4B79-918C-27831896FE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793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792AB4-2794-48F3-8A64-F620154EA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56B8936-F2F8-4C98-B9C4-80D84E4F6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38EC3-E96A-4FE4-B3DF-18AAE9F24692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E4A37B8-995E-4CCD-96BE-3FA839CD7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639D8BC-51A1-4A99-8BD8-946D7F21F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5B0F-98B6-4B79-918C-27831896FE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957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F37937C-3866-4325-AC3A-02A2F0CB1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38EC3-E96A-4FE4-B3DF-18AAE9F24692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89FB4C8-07E4-4CF6-84FF-E65A5B12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19C20CC-0406-442C-A951-6412029B9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5B0F-98B6-4B79-918C-27831896FE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90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666ED4-0507-4756-9313-1C62BB06F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6F8877-777D-4C75-8788-E86BEB6D9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B73CA8-69B8-406E-9DDC-0454DEB3D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F5610D-ACC5-45AF-9249-85159B55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38EC3-E96A-4FE4-B3DF-18AAE9F24692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0599ED-EA95-4427-B0D9-63D8B0058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286708-DEE0-46DD-BF1C-0FD2C5ACD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5B0F-98B6-4B79-918C-27831896FE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8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236D70-2150-4020-9356-A2515916C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B54A0CA-C74B-437A-95A8-A582514C76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B4CDC06-FF69-4C07-9C37-86CDE04A5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8918C4-FACD-4536-A3DF-1E8FE2FCC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38EC3-E96A-4FE4-B3DF-18AAE9F24692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7326A9-D60B-4E87-A859-9AD293E36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354F9D-4435-43EF-A2F2-413B145BE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85B0F-98B6-4B79-918C-27831896FE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476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39D28D5-26D6-458F-A554-F285FBBC4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7A59A6-4378-412F-B844-454C2C6A7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74543B-8470-4BC7-8F39-8C284919B4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38EC3-E96A-4FE4-B3DF-18AAE9F24692}" type="datetimeFigureOut">
              <a:rPr lang="fr-FR" smtClean="0"/>
              <a:t>04/04/2024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C7D55A-A0DE-4DBD-901B-2806DEC5A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38028D-467C-4FAD-AB73-1A07A5D1B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85B0F-98B6-4B79-918C-27831896FE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85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BD5304-8695-450A-94EA-99EC4C7AA6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Gestion de la masse salariale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F0D5C9-6B7C-498E-A6C9-AB556876B1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R6 CG2P 07</a:t>
            </a:r>
          </a:p>
        </p:txBody>
      </p:sp>
    </p:spTree>
    <p:extLst>
      <p:ext uri="{BB962C8B-B14F-4D97-AF65-F5344CB8AC3E}">
        <p14:creationId xmlns:p14="http://schemas.microsoft.com/office/powerpoint/2010/main" val="58276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77DB58-00DA-4DCA-991B-380D5C9B9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variation de la masse salariale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E8107C-BFD3-4017-9487-CAA72768B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Masse salariale =&gt;  somme des salaires bruts</a:t>
            </a:r>
          </a:p>
          <a:p>
            <a:endParaRPr lang="fr-FR" dirty="0"/>
          </a:p>
          <a:p>
            <a:r>
              <a:rPr lang="fr-FR" dirty="0"/>
              <a:t>Variation de volume de la masse salariale</a:t>
            </a:r>
          </a:p>
          <a:p>
            <a:pPr lvl="3"/>
            <a:r>
              <a:rPr lang="fr-FR" dirty="0"/>
              <a:t>Liée à l’effectif</a:t>
            </a:r>
          </a:p>
          <a:p>
            <a:pPr lvl="3"/>
            <a:r>
              <a:rPr lang="fr-FR" dirty="0"/>
              <a:t>Liée à la structure de l’effectif</a:t>
            </a:r>
          </a:p>
          <a:p>
            <a:pPr lvl="3"/>
            <a:r>
              <a:rPr lang="fr-FR" dirty="0"/>
              <a:t>Liée à des augmentation ou diminution collectives des salaires</a:t>
            </a:r>
          </a:p>
          <a:p>
            <a:pPr lvl="3"/>
            <a:endParaRPr lang="fr-FR" dirty="0"/>
          </a:p>
          <a:p>
            <a:r>
              <a:rPr lang="fr-FR" dirty="0"/>
              <a:t>Variation individuelle </a:t>
            </a:r>
          </a:p>
          <a:p>
            <a:pPr lvl="3"/>
            <a:r>
              <a:rPr lang="fr-FR" dirty="0"/>
              <a:t>Augmentation, prime individuelle</a:t>
            </a:r>
          </a:p>
          <a:p>
            <a:pPr marL="1371600" lvl="3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338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02D1B-2E1D-4D87-906A-E9C10EFF5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Les écarts sur volume </a:t>
            </a:r>
            <a:br>
              <a:rPr lang="fr-FR" dirty="0"/>
            </a:br>
            <a:r>
              <a:rPr lang="fr-FR" dirty="0"/>
              <a:t>(hors impact de l’ancienneté)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06B503-8D07-455F-B187-458DB08A4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9595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fr-FR" dirty="0"/>
              <a:t>L’écart sur volume est lié à 3 composantes :</a:t>
            </a:r>
          </a:p>
          <a:p>
            <a:pPr lvl="1"/>
            <a:r>
              <a:rPr lang="fr-FR" dirty="0"/>
              <a:t>Une variation des effectifs</a:t>
            </a:r>
          </a:p>
          <a:p>
            <a:pPr lvl="1"/>
            <a:r>
              <a:rPr lang="fr-FR" dirty="0"/>
              <a:t>Une évolution de la structure des effectifs</a:t>
            </a:r>
          </a:p>
          <a:p>
            <a:pPr lvl="1"/>
            <a:r>
              <a:rPr lang="fr-FR" dirty="0"/>
              <a:t>Une variation sur taux nominal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C061BCCE-69B0-4B65-91B3-F9BDF667CA9C}"/>
              </a:ext>
            </a:extLst>
          </p:cNvPr>
          <p:cNvSpPr txBox="1">
            <a:spLocks/>
          </p:cNvSpPr>
          <p:nvPr/>
        </p:nvSpPr>
        <p:spPr>
          <a:xfrm>
            <a:off x="838200" y="4366118"/>
            <a:ext cx="10515600" cy="219595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Pour le calcul des écarts, il est nécessaire d’avoir 3 informations :</a:t>
            </a:r>
          </a:p>
          <a:p>
            <a:pPr lvl="1"/>
            <a:r>
              <a:rPr lang="fr-FR" dirty="0"/>
              <a:t>Salaire moyen de l’année antérieure</a:t>
            </a:r>
          </a:p>
          <a:p>
            <a:pPr lvl="1"/>
            <a:r>
              <a:rPr lang="fr-FR" dirty="0"/>
              <a:t>La masse salariale à salaire constant</a:t>
            </a:r>
          </a:p>
          <a:p>
            <a:pPr lvl="1"/>
            <a:r>
              <a:rPr lang="fr-FR" dirty="0"/>
              <a:t>La masse salariale à structure constante</a:t>
            </a:r>
          </a:p>
        </p:txBody>
      </p:sp>
    </p:spTree>
    <p:extLst>
      <p:ext uri="{BB962C8B-B14F-4D97-AF65-F5344CB8AC3E}">
        <p14:creationId xmlns:p14="http://schemas.microsoft.com/office/powerpoint/2010/main" val="161080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02D1B-2E1D-4D87-906A-E9C10EFF5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Les écarts sur volume </a:t>
            </a:r>
            <a:br>
              <a:rPr lang="fr-FR" dirty="0"/>
            </a:br>
            <a:r>
              <a:rPr lang="fr-FR" dirty="0"/>
              <a:t>(hors impact de l’ancienneté)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BE95EFD-E448-43A2-925E-A768F1DA3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502" y="1943145"/>
            <a:ext cx="9112562" cy="4288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877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77DB58-00DA-4DCA-991B-380D5C9B9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La prise en compte de l’ancienneté dans l’analyse des écarts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1422A6A-4412-4F94-8A02-B42062283AFF}"/>
              </a:ext>
            </a:extLst>
          </p:cNvPr>
          <p:cNvSpPr txBox="1"/>
          <p:nvPr/>
        </p:nvSpPr>
        <p:spPr>
          <a:xfrm>
            <a:off x="2867487" y="1873188"/>
            <a:ext cx="6329779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ECART SUR SALAIRE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FC6F92C-40C3-4545-ADC5-9CF866F625AD}"/>
              </a:ext>
            </a:extLst>
          </p:cNvPr>
          <p:cNvSpPr txBox="1"/>
          <p:nvPr/>
        </p:nvSpPr>
        <p:spPr>
          <a:xfrm>
            <a:off x="6187735" y="2780189"/>
            <a:ext cx="553966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Augmentation de l’âge des salariés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DFA9116-8BC9-4B5E-BE57-02636473CE74}"/>
              </a:ext>
            </a:extLst>
          </p:cNvPr>
          <p:cNvSpPr txBox="1"/>
          <p:nvPr/>
        </p:nvSpPr>
        <p:spPr>
          <a:xfrm>
            <a:off x="216024" y="2780189"/>
            <a:ext cx="535915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Augmentation du taux nominal</a:t>
            </a:r>
          </a:p>
        </p:txBody>
      </p:sp>
      <p:sp>
        <p:nvSpPr>
          <p:cNvPr id="7" name="Flèche : bas 6">
            <a:extLst>
              <a:ext uri="{FF2B5EF4-FFF2-40B4-BE49-F238E27FC236}">
                <a16:creationId xmlns:a16="http://schemas.microsoft.com/office/drawing/2014/main" id="{CAA59F33-0254-4391-A6C6-4E71CBD43A34}"/>
              </a:ext>
            </a:extLst>
          </p:cNvPr>
          <p:cNvSpPr/>
          <p:nvPr/>
        </p:nvSpPr>
        <p:spPr>
          <a:xfrm>
            <a:off x="3497802" y="2457963"/>
            <a:ext cx="221942" cy="32222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 : bas 7">
            <a:extLst>
              <a:ext uri="{FF2B5EF4-FFF2-40B4-BE49-F238E27FC236}">
                <a16:creationId xmlns:a16="http://schemas.microsoft.com/office/drawing/2014/main" id="{5BB54B6A-8506-4F7B-A7F4-002ED41FAC10}"/>
              </a:ext>
            </a:extLst>
          </p:cNvPr>
          <p:cNvSpPr/>
          <p:nvPr/>
        </p:nvSpPr>
        <p:spPr>
          <a:xfrm>
            <a:off x="7556377" y="2457963"/>
            <a:ext cx="221942" cy="32222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BF2488-35F9-4542-998B-7A58F8F8805A}"/>
              </a:ext>
            </a:extLst>
          </p:cNvPr>
          <p:cNvSpPr/>
          <p:nvPr/>
        </p:nvSpPr>
        <p:spPr>
          <a:xfrm>
            <a:off x="216024" y="3708480"/>
            <a:ext cx="5359154" cy="1732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Ecart sur taux nominal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Masse salariale N+1 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Masse salariale à ancienneté constante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AB71CC-5A90-4469-A640-26B5229A4B49}"/>
              </a:ext>
            </a:extLst>
          </p:cNvPr>
          <p:cNvSpPr/>
          <p:nvPr/>
        </p:nvSpPr>
        <p:spPr>
          <a:xfrm>
            <a:off x="5909568" y="3708480"/>
            <a:ext cx="6096000" cy="17325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Ecart sur ancienneté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Masse salariale à ancienneté constante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Masse salariale à structure constante</a:t>
            </a:r>
          </a:p>
        </p:txBody>
      </p:sp>
    </p:spTree>
    <p:extLst>
      <p:ext uri="{BB962C8B-B14F-4D97-AF65-F5344CB8AC3E}">
        <p14:creationId xmlns:p14="http://schemas.microsoft.com/office/powerpoint/2010/main" val="1602452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77DB58-00DA-4DCA-991B-380D5C9B9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Effet de Noria  et le GVT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E8107C-BFD3-4017-9487-CAA72768B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u="sng" dirty="0"/>
              <a:t>Effet Noria </a:t>
            </a:r>
          </a:p>
          <a:p>
            <a:pPr marL="0" indent="0">
              <a:buNone/>
            </a:pPr>
            <a:r>
              <a:rPr lang="fr-FR" sz="2000" dirty="0"/>
              <a:t>L’effet de Noria est un concept qui fait référence à l’économie réalisée par une entreprise lorsqu’elle remplace des salariés âgés par des salariés plus jeunes, tout en maintenant un effectif constant.</a:t>
            </a:r>
          </a:p>
          <a:p>
            <a:pPr marL="0" indent="0">
              <a:buNone/>
            </a:pPr>
            <a:r>
              <a:rPr lang="fr-FR" u="sng" dirty="0"/>
              <a:t>Le GVT</a:t>
            </a:r>
          </a:p>
          <a:p>
            <a:pPr marL="0" indent="0">
              <a:buNone/>
            </a:pPr>
            <a:r>
              <a:rPr lang="fr-FR" sz="2000" b="1" dirty="0"/>
              <a:t>Glissement</a:t>
            </a:r>
            <a:r>
              <a:rPr lang="fr-FR" sz="2000" dirty="0"/>
              <a:t> : Augmentations individuelles au mérite.</a:t>
            </a:r>
          </a:p>
          <a:p>
            <a:pPr marL="0" indent="0">
              <a:buNone/>
            </a:pPr>
            <a:r>
              <a:rPr lang="fr-FR" sz="2000" b="1" dirty="0"/>
              <a:t>Vieillissement</a:t>
            </a:r>
            <a:r>
              <a:rPr lang="fr-FR" sz="2000" dirty="0"/>
              <a:t> : Augmentations liées à l'ancienneté.</a:t>
            </a:r>
          </a:p>
          <a:p>
            <a:pPr marL="0" indent="0">
              <a:buNone/>
            </a:pPr>
            <a:r>
              <a:rPr lang="fr-FR" sz="2000" b="1" dirty="0"/>
              <a:t>Technicité</a:t>
            </a:r>
            <a:r>
              <a:rPr lang="fr-FR" sz="2000" dirty="0"/>
              <a:t> : Augmentations liées aux promotions.</a:t>
            </a:r>
          </a:p>
          <a:p>
            <a:pPr marL="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66671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716850" y="68456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900" b="1" dirty="0"/>
              <a:t>Evolution de la masse salariale liée à des mesures collectives : </a:t>
            </a:r>
            <a:br>
              <a:rPr lang="fr-FR" b="1" dirty="0"/>
            </a:br>
            <a:br>
              <a:rPr lang="fr-FR" b="1" dirty="0"/>
            </a:br>
            <a:r>
              <a:rPr lang="fr-FR" sz="3600" b="1" dirty="0"/>
              <a:t>Analyse de 3 effets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60492" y="2681935"/>
            <a:ext cx="1186248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Effet de niveau		: </a:t>
            </a:r>
            <a:r>
              <a:rPr lang="fr-FR" sz="2000" dirty="0"/>
              <a:t>Evolution de l’indice des salaires entre 2 années pour un même niveau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Effet de masse		: </a:t>
            </a:r>
            <a:r>
              <a:rPr lang="fr-FR" sz="2000" dirty="0"/>
              <a:t>Impact en % de l’évolution de la masse salariale entre 2 année</a:t>
            </a:r>
          </a:p>
          <a:p>
            <a:endParaRPr lang="fr-F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Effet de report		: </a:t>
            </a:r>
            <a:r>
              <a:rPr lang="fr-FR" dirty="0"/>
              <a:t>Impact des augmentations de salaires survenues au cours d’une année sur la 				progression de la masse salariale de l’année suivante.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394589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64757" y="1351508"/>
            <a:ext cx="118624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Effet de niveau  	 :   Indice de N+1 / Indice de N</a:t>
            </a:r>
          </a:p>
          <a:p>
            <a:endParaRPr lang="fr-F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Effet de masse		: Indice moyen de N  / 100</a:t>
            </a:r>
          </a:p>
          <a:p>
            <a:endParaRPr lang="fr-FR" sz="2000" dirty="0"/>
          </a:p>
          <a:p>
            <a:endParaRPr lang="fr-FR" sz="2000" dirty="0"/>
          </a:p>
          <a:p>
            <a:r>
              <a:rPr lang="fr-FR" sz="3200" dirty="0"/>
              <a:t>Effet de report		: Indice au 31/12/N   /  Indice moyen de N</a:t>
            </a:r>
          </a:p>
          <a:p>
            <a:r>
              <a:rPr lang="fr-FR" sz="3200" dirty="0"/>
              <a:t>				ou effet de niveau / effet de masse</a:t>
            </a:r>
          </a:p>
          <a:p>
            <a:r>
              <a:rPr lang="fr-FR" sz="3200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3964371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529F2146C75048A695AB3F03D98EF9" ma:contentTypeVersion="12" ma:contentTypeDescription="Crée un document." ma:contentTypeScope="" ma:versionID="593fe474a2b626ff8fae06f532e25cf9">
  <xsd:schema xmlns:xsd="http://www.w3.org/2001/XMLSchema" xmlns:xs="http://www.w3.org/2001/XMLSchema" xmlns:p="http://schemas.microsoft.com/office/2006/metadata/properties" xmlns:ns3="1b6f2b70-d5a1-4544-a145-5b4293f13656" targetNamespace="http://schemas.microsoft.com/office/2006/metadata/properties" ma:root="true" ma:fieldsID="c42e6d508d3efa228f8e71bc8e9b8256" ns3:_="">
    <xsd:import namespace="1b6f2b70-d5a1-4544-a145-5b4293f1365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6f2b70-d5a1-4544-a145-5b4293f136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8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b6f2b70-d5a1-4544-a145-5b4293f13656" xsi:nil="true"/>
  </documentManagement>
</p:properties>
</file>

<file path=customXml/itemProps1.xml><?xml version="1.0" encoding="utf-8"?>
<ds:datastoreItem xmlns:ds="http://schemas.openxmlformats.org/officeDocument/2006/customXml" ds:itemID="{27A915E0-19D9-4F70-81D7-1DFA8332D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6f2b70-d5a1-4544-a145-5b4293f136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246DA6-D5AB-484D-9588-F0DE1B4526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9FF626-166F-4066-BA6B-9BD3FEDBA6D3}">
  <ds:schemaRefs>
    <ds:schemaRef ds:uri="http://purl.org/dc/terms/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1b6f2b70-d5a1-4544-a145-5b4293f1365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396</Words>
  <Application>Microsoft Office PowerPoint</Application>
  <PresentationFormat>Grand écran</PresentationFormat>
  <Paragraphs>57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Thème Office</vt:lpstr>
      <vt:lpstr>Gestion de la masse salariale</vt:lpstr>
      <vt:lpstr>La variation de la masse salariale</vt:lpstr>
      <vt:lpstr>Les écarts sur volume  (hors impact de l’ancienneté)</vt:lpstr>
      <vt:lpstr>Les écarts sur volume  (hors impact de l’ancienneté)</vt:lpstr>
      <vt:lpstr>La prise en compte de l’ancienneté dans l’analyse des écarts</vt:lpstr>
      <vt:lpstr>Effet de Noria  et le GVT</vt:lpstr>
      <vt:lpstr>Evolution de la masse salariale liée à des mesures collectives :   Analyse de 3 effets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 de la masse salariale</dc:title>
  <dc:creator>Eric Noel</dc:creator>
  <cp:lastModifiedBy>Eric Noel</cp:lastModifiedBy>
  <cp:revision>3</cp:revision>
  <dcterms:created xsi:type="dcterms:W3CDTF">2024-04-04T12:00:59Z</dcterms:created>
  <dcterms:modified xsi:type="dcterms:W3CDTF">2024-04-04T16:42:11Z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0x01010021529F2146C75048A695AB3F03D98EF9</vt:lpwstr>
  </property>
</Properties>
</file>