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8" r:id="rId5"/>
    <p:sldId id="269" r:id="rId6"/>
    <p:sldId id="270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085c9127a006cce5" providerId="LiveId" clId="{9BBB47C6-975F-4EF9-B594-3C8C893E0888}"/>
    <pc:docChg chg="delSld">
      <pc:chgData name="" userId="085c9127a006cce5" providerId="LiveId" clId="{9BBB47C6-975F-4EF9-B594-3C8C893E0888}" dt="2020-12-14T13:27:09.533" v="4" actId="2696"/>
      <pc:docMkLst>
        <pc:docMk/>
      </pc:docMkLst>
      <pc:sldChg chg="del">
        <pc:chgData name="" userId="085c9127a006cce5" providerId="LiveId" clId="{9BBB47C6-975F-4EF9-B594-3C8C893E0888}" dt="2020-12-14T13:27:05.947" v="0" actId="2696"/>
        <pc:sldMkLst>
          <pc:docMk/>
          <pc:sldMk cId="3504372597" sldId="263"/>
        </pc:sldMkLst>
      </pc:sldChg>
      <pc:sldChg chg="del">
        <pc:chgData name="" userId="085c9127a006cce5" providerId="LiveId" clId="{9BBB47C6-975F-4EF9-B594-3C8C893E0888}" dt="2020-12-14T13:27:07.869" v="2" actId="2696"/>
        <pc:sldMkLst>
          <pc:docMk/>
          <pc:sldMk cId="1788686480" sldId="264"/>
        </pc:sldMkLst>
      </pc:sldChg>
      <pc:sldChg chg="del">
        <pc:chgData name="" userId="085c9127a006cce5" providerId="LiveId" clId="{9BBB47C6-975F-4EF9-B594-3C8C893E0888}" dt="2020-12-14T13:27:08.700" v="3" actId="2696"/>
        <pc:sldMkLst>
          <pc:docMk/>
          <pc:sldMk cId="2897719387" sldId="265"/>
        </pc:sldMkLst>
      </pc:sldChg>
      <pc:sldChg chg="del">
        <pc:chgData name="" userId="085c9127a006cce5" providerId="LiveId" clId="{9BBB47C6-975F-4EF9-B594-3C8C893E0888}" dt="2020-12-14T13:27:07.011" v="1" actId="2696"/>
        <pc:sldMkLst>
          <pc:docMk/>
          <pc:sldMk cId="3433202622" sldId="266"/>
        </pc:sldMkLst>
      </pc:sldChg>
      <pc:sldChg chg="del">
        <pc:chgData name="" userId="085c9127a006cce5" providerId="LiveId" clId="{9BBB47C6-975F-4EF9-B594-3C8C893E0888}" dt="2020-12-14T13:27:09.533" v="4" actId="2696"/>
        <pc:sldMkLst>
          <pc:docMk/>
          <pc:sldMk cId="1714957897" sldId="267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8AC214-910D-48DE-8961-A7FEDFD63DBA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9107175-1D2C-40F8-8F2C-A13D84C72CAA}">
      <dgm:prSet phldrT="[Texte]"/>
      <dgm:spPr/>
      <dgm:t>
        <a:bodyPr/>
        <a:lstStyle/>
        <a:p>
          <a:pPr algn="ctr"/>
          <a:r>
            <a:rPr lang="fr-FR"/>
            <a:t>Ecart global</a:t>
          </a:r>
        </a:p>
      </dgm:t>
    </dgm:pt>
    <dgm:pt modelId="{828D1CC2-639B-477C-ACE1-EF19884E527A}" type="parTrans" cxnId="{2C869BC7-8705-4833-A2D4-5B6B90A519BE}">
      <dgm:prSet/>
      <dgm:spPr/>
      <dgm:t>
        <a:bodyPr/>
        <a:lstStyle/>
        <a:p>
          <a:pPr algn="ctr"/>
          <a:endParaRPr lang="fr-FR"/>
        </a:p>
      </dgm:t>
    </dgm:pt>
    <dgm:pt modelId="{4B5319E6-A053-400A-84E5-026452E14D8E}" type="sibTrans" cxnId="{2C869BC7-8705-4833-A2D4-5B6B90A519BE}">
      <dgm:prSet/>
      <dgm:spPr/>
      <dgm:t>
        <a:bodyPr/>
        <a:lstStyle/>
        <a:p>
          <a:pPr algn="ctr"/>
          <a:endParaRPr lang="fr-FR"/>
        </a:p>
      </dgm:t>
    </dgm:pt>
    <dgm:pt modelId="{428C4D17-4E1F-44A2-AA16-78C74E7B779C}">
      <dgm:prSet phldrT="[Texte]"/>
      <dgm:spPr/>
      <dgm:t>
        <a:bodyPr/>
        <a:lstStyle/>
        <a:p>
          <a:pPr algn="ctr"/>
          <a:r>
            <a:rPr lang="fr-FR"/>
            <a:t>Ecart sur coût</a:t>
          </a:r>
        </a:p>
      </dgm:t>
    </dgm:pt>
    <dgm:pt modelId="{75C8CB63-4AC6-43CE-B618-15BF0FCE34E5}" type="parTrans" cxnId="{FC2C895F-25F0-4BF5-ADF6-9F7A68E19285}">
      <dgm:prSet/>
      <dgm:spPr/>
      <dgm:t>
        <a:bodyPr/>
        <a:lstStyle/>
        <a:p>
          <a:pPr algn="ctr"/>
          <a:endParaRPr lang="fr-FR"/>
        </a:p>
      </dgm:t>
    </dgm:pt>
    <dgm:pt modelId="{70E789C8-0D7B-43B2-A491-B8EB51F76BE6}" type="sibTrans" cxnId="{FC2C895F-25F0-4BF5-ADF6-9F7A68E19285}">
      <dgm:prSet/>
      <dgm:spPr/>
      <dgm:t>
        <a:bodyPr/>
        <a:lstStyle/>
        <a:p>
          <a:pPr algn="ctr"/>
          <a:endParaRPr lang="fr-FR"/>
        </a:p>
      </dgm:t>
    </dgm:pt>
    <dgm:pt modelId="{A1D54A85-4FD5-49CC-B0CB-9011D5B00030}">
      <dgm:prSet phldrT="[Texte]"/>
      <dgm:spPr/>
      <dgm:t>
        <a:bodyPr/>
        <a:lstStyle/>
        <a:p>
          <a:pPr algn="ctr"/>
          <a:r>
            <a:rPr lang="fr-FR"/>
            <a:t>Ecart sur quantité</a:t>
          </a:r>
        </a:p>
      </dgm:t>
    </dgm:pt>
    <dgm:pt modelId="{A8BC73AE-84FB-4465-9096-DE6C272EFE47}" type="parTrans" cxnId="{E1EF18D9-D66B-47ED-9C98-B89F079A3580}">
      <dgm:prSet/>
      <dgm:spPr/>
      <dgm:t>
        <a:bodyPr/>
        <a:lstStyle/>
        <a:p>
          <a:pPr algn="ctr"/>
          <a:endParaRPr lang="fr-FR"/>
        </a:p>
      </dgm:t>
    </dgm:pt>
    <dgm:pt modelId="{5E0116D4-BF59-4B0F-B22F-15649BAAFFCE}" type="sibTrans" cxnId="{E1EF18D9-D66B-47ED-9C98-B89F079A3580}">
      <dgm:prSet/>
      <dgm:spPr/>
      <dgm:t>
        <a:bodyPr/>
        <a:lstStyle/>
        <a:p>
          <a:pPr algn="ctr"/>
          <a:endParaRPr lang="fr-FR"/>
        </a:p>
      </dgm:t>
    </dgm:pt>
    <dgm:pt modelId="{5FF831D9-769B-4EB0-83B4-26AF147C3951}" type="pres">
      <dgm:prSet presAssocID="{D88AC214-910D-48DE-8961-A7FEDFD63DB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847043D-2149-40CF-8220-8EC234160FB2}" type="pres">
      <dgm:prSet presAssocID="{D9107175-1D2C-40F8-8F2C-A13D84C72CAA}" presName="vertOne" presStyleCnt="0"/>
      <dgm:spPr/>
    </dgm:pt>
    <dgm:pt modelId="{92631E49-E0CA-435F-8BDC-8B35942BDCA0}" type="pres">
      <dgm:prSet presAssocID="{D9107175-1D2C-40F8-8F2C-A13D84C72CAA}" presName="txOne" presStyleLbl="node0" presStyleIdx="0" presStyleCnt="1">
        <dgm:presLayoutVars>
          <dgm:chPref val="3"/>
        </dgm:presLayoutVars>
      </dgm:prSet>
      <dgm:spPr/>
    </dgm:pt>
    <dgm:pt modelId="{C1871F84-5787-4317-BF71-4DE03DE8B0D1}" type="pres">
      <dgm:prSet presAssocID="{D9107175-1D2C-40F8-8F2C-A13D84C72CAA}" presName="parTransOne" presStyleCnt="0"/>
      <dgm:spPr/>
    </dgm:pt>
    <dgm:pt modelId="{3ECCCCF9-6747-4425-AD69-7B3F192550D0}" type="pres">
      <dgm:prSet presAssocID="{D9107175-1D2C-40F8-8F2C-A13D84C72CAA}" presName="horzOne" presStyleCnt="0"/>
      <dgm:spPr/>
    </dgm:pt>
    <dgm:pt modelId="{305416EA-1B10-4097-BE87-35A0E049D173}" type="pres">
      <dgm:prSet presAssocID="{428C4D17-4E1F-44A2-AA16-78C74E7B779C}" presName="vertTwo" presStyleCnt="0"/>
      <dgm:spPr/>
    </dgm:pt>
    <dgm:pt modelId="{0C8242E5-B34F-494D-93F6-72B8D60A6F70}" type="pres">
      <dgm:prSet presAssocID="{428C4D17-4E1F-44A2-AA16-78C74E7B779C}" presName="txTwo" presStyleLbl="node2" presStyleIdx="0" presStyleCnt="2">
        <dgm:presLayoutVars>
          <dgm:chPref val="3"/>
        </dgm:presLayoutVars>
      </dgm:prSet>
      <dgm:spPr/>
    </dgm:pt>
    <dgm:pt modelId="{8960B7F4-560A-4492-BD92-C458B2CFF417}" type="pres">
      <dgm:prSet presAssocID="{428C4D17-4E1F-44A2-AA16-78C74E7B779C}" presName="horzTwo" presStyleCnt="0"/>
      <dgm:spPr/>
    </dgm:pt>
    <dgm:pt modelId="{579BD651-D060-43C6-AD00-7DB7BB8E4817}" type="pres">
      <dgm:prSet presAssocID="{70E789C8-0D7B-43B2-A491-B8EB51F76BE6}" presName="sibSpaceTwo" presStyleCnt="0"/>
      <dgm:spPr/>
    </dgm:pt>
    <dgm:pt modelId="{C2F60C39-BECA-4C73-A4A7-EE0005F1BD3F}" type="pres">
      <dgm:prSet presAssocID="{A1D54A85-4FD5-49CC-B0CB-9011D5B00030}" presName="vertTwo" presStyleCnt="0"/>
      <dgm:spPr/>
    </dgm:pt>
    <dgm:pt modelId="{FF9EDC6E-E62A-4489-907B-65031E5AA9B4}" type="pres">
      <dgm:prSet presAssocID="{A1D54A85-4FD5-49CC-B0CB-9011D5B00030}" presName="txTwo" presStyleLbl="node2" presStyleIdx="1" presStyleCnt="2">
        <dgm:presLayoutVars>
          <dgm:chPref val="3"/>
        </dgm:presLayoutVars>
      </dgm:prSet>
      <dgm:spPr/>
    </dgm:pt>
    <dgm:pt modelId="{2E53E59E-DBCF-44A4-A990-D0C239DEBA3D}" type="pres">
      <dgm:prSet presAssocID="{A1D54A85-4FD5-49CC-B0CB-9011D5B00030}" presName="horzTwo" presStyleCnt="0"/>
      <dgm:spPr/>
    </dgm:pt>
  </dgm:ptLst>
  <dgm:cxnLst>
    <dgm:cxn modelId="{DA861A3D-1956-4956-BEB9-588D541EFE41}" type="presOf" srcId="{D9107175-1D2C-40F8-8F2C-A13D84C72CAA}" destId="{92631E49-E0CA-435F-8BDC-8B35942BDCA0}" srcOrd="0" destOrd="0" presId="urn:microsoft.com/office/officeart/2005/8/layout/hierarchy4"/>
    <dgm:cxn modelId="{FC2C895F-25F0-4BF5-ADF6-9F7A68E19285}" srcId="{D9107175-1D2C-40F8-8F2C-A13D84C72CAA}" destId="{428C4D17-4E1F-44A2-AA16-78C74E7B779C}" srcOrd="0" destOrd="0" parTransId="{75C8CB63-4AC6-43CE-B618-15BF0FCE34E5}" sibTransId="{70E789C8-0D7B-43B2-A491-B8EB51F76BE6}"/>
    <dgm:cxn modelId="{2B4C2E52-E2E3-4814-8B3D-73AFB62DC7B5}" type="presOf" srcId="{428C4D17-4E1F-44A2-AA16-78C74E7B779C}" destId="{0C8242E5-B34F-494D-93F6-72B8D60A6F70}" srcOrd="0" destOrd="0" presId="urn:microsoft.com/office/officeart/2005/8/layout/hierarchy4"/>
    <dgm:cxn modelId="{1BB24DA9-3C26-4F93-AAC5-28B0CB21DE80}" type="presOf" srcId="{A1D54A85-4FD5-49CC-B0CB-9011D5B00030}" destId="{FF9EDC6E-E62A-4489-907B-65031E5AA9B4}" srcOrd="0" destOrd="0" presId="urn:microsoft.com/office/officeart/2005/8/layout/hierarchy4"/>
    <dgm:cxn modelId="{2C869BC7-8705-4833-A2D4-5B6B90A519BE}" srcId="{D88AC214-910D-48DE-8961-A7FEDFD63DBA}" destId="{D9107175-1D2C-40F8-8F2C-A13D84C72CAA}" srcOrd="0" destOrd="0" parTransId="{828D1CC2-639B-477C-ACE1-EF19884E527A}" sibTransId="{4B5319E6-A053-400A-84E5-026452E14D8E}"/>
    <dgm:cxn modelId="{E1EF18D9-D66B-47ED-9C98-B89F079A3580}" srcId="{D9107175-1D2C-40F8-8F2C-A13D84C72CAA}" destId="{A1D54A85-4FD5-49CC-B0CB-9011D5B00030}" srcOrd="1" destOrd="0" parTransId="{A8BC73AE-84FB-4465-9096-DE6C272EFE47}" sibTransId="{5E0116D4-BF59-4B0F-B22F-15649BAAFFCE}"/>
    <dgm:cxn modelId="{FF4950E6-D386-435C-9489-00C33A6F5923}" type="presOf" srcId="{D88AC214-910D-48DE-8961-A7FEDFD63DBA}" destId="{5FF831D9-769B-4EB0-83B4-26AF147C3951}" srcOrd="0" destOrd="0" presId="urn:microsoft.com/office/officeart/2005/8/layout/hierarchy4"/>
    <dgm:cxn modelId="{DBCACCBF-8AB6-460E-808B-4B801E8273D7}" type="presParOf" srcId="{5FF831D9-769B-4EB0-83B4-26AF147C3951}" destId="{C847043D-2149-40CF-8220-8EC234160FB2}" srcOrd="0" destOrd="0" presId="urn:microsoft.com/office/officeart/2005/8/layout/hierarchy4"/>
    <dgm:cxn modelId="{1EC6EF05-D666-45F9-A220-81AB29566199}" type="presParOf" srcId="{C847043D-2149-40CF-8220-8EC234160FB2}" destId="{92631E49-E0CA-435F-8BDC-8B35942BDCA0}" srcOrd="0" destOrd="0" presId="urn:microsoft.com/office/officeart/2005/8/layout/hierarchy4"/>
    <dgm:cxn modelId="{B164A062-CA52-45C2-BD68-9BF6F10101BD}" type="presParOf" srcId="{C847043D-2149-40CF-8220-8EC234160FB2}" destId="{C1871F84-5787-4317-BF71-4DE03DE8B0D1}" srcOrd="1" destOrd="0" presId="urn:microsoft.com/office/officeart/2005/8/layout/hierarchy4"/>
    <dgm:cxn modelId="{9BD5F4EF-3EA1-446F-A2B4-CBC835143DFF}" type="presParOf" srcId="{C847043D-2149-40CF-8220-8EC234160FB2}" destId="{3ECCCCF9-6747-4425-AD69-7B3F192550D0}" srcOrd="2" destOrd="0" presId="urn:microsoft.com/office/officeart/2005/8/layout/hierarchy4"/>
    <dgm:cxn modelId="{700FD87C-B5FE-4F77-808E-327B419B8324}" type="presParOf" srcId="{3ECCCCF9-6747-4425-AD69-7B3F192550D0}" destId="{305416EA-1B10-4097-BE87-35A0E049D173}" srcOrd="0" destOrd="0" presId="urn:microsoft.com/office/officeart/2005/8/layout/hierarchy4"/>
    <dgm:cxn modelId="{53CCFFE0-B88C-413A-91F2-2DAF0B96B66B}" type="presParOf" srcId="{305416EA-1B10-4097-BE87-35A0E049D173}" destId="{0C8242E5-B34F-494D-93F6-72B8D60A6F70}" srcOrd="0" destOrd="0" presId="urn:microsoft.com/office/officeart/2005/8/layout/hierarchy4"/>
    <dgm:cxn modelId="{DD4EAAD7-CF8B-4AC4-94ED-D3FBDCE4FE53}" type="presParOf" srcId="{305416EA-1B10-4097-BE87-35A0E049D173}" destId="{8960B7F4-560A-4492-BD92-C458B2CFF417}" srcOrd="1" destOrd="0" presId="urn:microsoft.com/office/officeart/2005/8/layout/hierarchy4"/>
    <dgm:cxn modelId="{41903B4C-EA5B-48DD-BFC7-54E67DAE18A0}" type="presParOf" srcId="{3ECCCCF9-6747-4425-AD69-7B3F192550D0}" destId="{579BD651-D060-43C6-AD00-7DB7BB8E4817}" srcOrd="1" destOrd="0" presId="urn:microsoft.com/office/officeart/2005/8/layout/hierarchy4"/>
    <dgm:cxn modelId="{ED2B6CFC-17A1-43B6-8876-BDB9189F54F5}" type="presParOf" srcId="{3ECCCCF9-6747-4425-AD69-7B3F192550D0}" destId="{C2F60C39-BECA-4C73-A4A7-EE0005F1BD3F}" srcOrd="2" destOrd="0" presId="urn:microsoft.com/office/officeart/2005/8/layout/hierarchy4"/>
    <dgm:cxn modelId="{7D748CF8-C348-4ECC-81F4-6DB532CF5A07}" type="presParOf" srcId="{C2F60C39-BECA-4C73-A4A7-EE0005F1BD3F}" destId="{FF9EDC6E-E62A-4489-907B-65031E5AA9B4}" srcOrd="0" destOrd="0" presId="urn:microsoft.com/office/officeart/2005/8/layout/hierarchy4"/>
    <dgm:cxn modelId="{42ED7D84-EA8D-4AEF-A21D-08FC8158873E}" type="presParOf" srcId="{C2F60C39-BECA-4C73-A4A7-EE0005F1BD3F}" destId="{2E53E59E-DBCF-44A4-A990-D0C239DEBA3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8AC214-910D-48DE-8961-A7FEDFD63DBA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9107175-1D2C-40F8-8F2C-A13D84C72CAA}">
      <dgm:prSet phldrT="[Texte]"/>
      <dgm:spPr/>
      <dgm:t>
        <a:bodyPr/>
        <a:lstStyle/>
        <a:p>
          <a:pPr algn="ctr"/>
          <a:r>
            <a:rPr lang="fr-FR" dirty="0"/>
            <a:t>Ecart global    -3120 </a:t>
          </a:r>
          <a:r>
            <a:rPr lang="fr-FR" dirty="0" err="1"/>
            <a:t>Fav</a:t>
          </a:r>
          <a:endParaRPr lang="fr-FR" dirty="0"/>
        </a:p>
      </dgm:t>
    </dgm:pt>
    <dgm:pt modelId="{828D1CC2-639B-477C-ACE1-EF19884E527A}" type="parTrans" cxnId="{2C869BC7-8705-4833-A2D4-5B6B90A519BE}">
      <dgm:prSet/>
      <dgm:spPr/>
      <dgm:t>
        <a:bodyPr/>
        <a:lstStyle/>
        <a:p>
          <a:pPr algn="ctr"/>
          <a:endParaRPr lang="fr-FR"/>
        </a:p>
      </dgm:t>
    </dgm:pt>
    <dgm:pt modelId="{4B5319E6-A053-400A-84E5-026452E14D8E}" type="sibTrans" cxnId="{2C869BC7-8705-4833-A2D4-5B6B90A519BE}">
      <dgm:prSet/>
      <dgm:spPr/>
      <dgm:t>
        <a:bodyPr/>
        <a:lstStyle/>
        <a:p>
          <a:pPr algn="ctr"/>
          <a:endParaRPr lang="fr-FR"/>
        </a:p>
      </dgm:t>
    </dgm:pt>
    <dgm:pt modelId="{428C4D17-4E1F-44A2-AA16-78C74E7B779C}">
      <dgm:prSet phldrT="[Texte]"/>
      <dgm:spPr/>
      <dgm:t>
        <a:bodyPr/>
        <a:lstStyle/>
        <a:p>
          <a:pPr algn="ctr"/>
          <a:r>
            <a:rPr lang="fr-FR" dirty="0"/>
            <a:t>Ecart sur coût 2480 </a:t>
          </a:r>
          <a:r>
            <a:rPr lang="fr-FR" dirty="0" err="1"/>
            <a:t>Defavorable</a:t>
          </a:r>
          <a:endParaRPr lang="fr-FR" dirty="0"/>
        </a:p>
      </dgm:t>
    </dgm:pt>
    <dgm:pt modelId="{75C8CB63-4AC6-43CE-B618-15BF0FCE34E5}" type="parTrans" cxnId="{FC2C895F-25F0-4BF5-ADF6-9F7A68E19285}">
      <dgm:prSet/>
      <dgm:spPr/>
      <dgm:t>
        <a:bodyPr/>
        <a:lstStyle/>
        <a:p>
          <a:pPr algn="ctr"/>
          <a:endParaRPr lang="fr-FR"/>
        </a:p>
      </dgm:t>
    </dgm:pt>
    <dgm:pt modelId="{70E789C8-0D7B-43B2-A491-B8EB51F76BE6}" type="sibTrans" cxnId="{FC2C895F-25F0-4BF5-ADF6-9F7A68E19285}">
      <dgm:prSet/>
      <dgm:spPr/>
      <dgm:t>
        <a:bodyPr/>
        <a:lstStyle/>
        <a:p>
          <a:pPr algn="ctr"/>
          <a:endParaRPr lang="fr-FR"/>
        </a:p>
      </dgm:t>
    </dgm:pt>
    <dgm:pt modelId="{A1D54A85-4FD5-49CC-B0CB-9011D5B00030}">
      <dgm:prSet phldrT="[Texte]"/>
      <dgm:spPr/>
      <dgm:t>
        <a:bodyPr/>
        <a:lstStyle/>
        <a:p>
          <a:pPr algn="ctr"/>
          <a:r>
            <a:rPr lang="fr-FR" dirty="0"/>
            <a:t>Ecart sur quantité  -5600 Favorable</a:t>
          </a:r>
        </a:p>
      </dgm:t>
    </dgm:pt>
    <dgm:pt modelId="{A8BC73AE-84FB-4465-9096-DE6C272EFE47}" type="parTrans" cxnId="{E1EF18D9-D66B-47ED-9C98-B89F079A3580}">
      <dgm:prSet/>
      <dgm:spPr/>
      <dgm:t>
        <a:bodyPr/>
        <a:lstStyle/>
        <a:p>
          <a:pPr algn="ctr"/>
          <a:endParaRPr lang="fr-FR"/>
        </a:p>
      </dgm:t>
    </dgm:pt>
    <dgm:pt modelId="{5E0116D4-BF59-4B0F-B22F-15649BAAFFCE}" type="sibTrans" cxnId="{E1EF18D9-D66B-47ED-9C98-B89F079A3580}">
      <dgm:prSet/>
      <dgm:spPr/>
      <dgm:t>
        <a:bodyPr/>
        <a:lstStyle/>
        <a:p>
          <a:pPr algn="ctr"/>
          <a:endParaRPr lang="fr-FR"/>
        </a:p>
      </dgm:t>
    </dgm:pt>
    <dgm:pt modelId="{5FF831D9-769B-4EB0-83B4-26AF147C3951}" type="pres">
      <dgm:prSet presAssocID="{D88AC214-910D-48DE-8961-A7FEDFD63DB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ED8AC9F-F736-47F6-9E81-C311AAC31E08}" type="pres">
      <dgm:prSet presAssocID="{D9107175-1D2C-40F8-8F2C-A13D84C72CAA}" presName="vertOne" presStyleCnt="0"/>
      <dgm:spPr/>
    </dgm:pt>
    <dgm:pt modelId="{82E7E9C1-79DA-44CA-9583-05CA06AE73D8}" type="pres">
      <dgm:prSet presAssocID="{D9107175-1D2C-40F8-8F2C-A13D84C72CAA}" presName="txOne" presStyleLbl="node0" presStyleIdx="0" presStyleCnt="1" custAng="0" custScaleX="100176" custScaleY="14921" custLinFactNeighborX="-43659" custLinFactNeighborY="52680">
        <dgm:presLayoutVars>
          <dgm:chPref val="3"/>
        </dgm:presLayoutVars>
      </dgm:prSet>
      <dgm:spPr/>
    </dgm:pt>
    <dgm:pt modelId="{34CB40AD-7B52-4F5B-A635-119B3B19D343}" type="pres">
      <dgm:prSet presAssocID="{D9107175-1D2C-40F8-8F2C-A13D84C72CAA}" presName="parTransOne" presStyleCnt="0"/>
      <dgm:spPr/>
    </dgm:pt>
    <dgm:pt modelId="{2DCB371F-4CB5-43D3-8445-1649AE392483}" type="pres">
      <dgm:prSet presAssocID="{D9107175-1D2C-40F8-8F2C-A13D84C72CAA}" presName="horzOne" presStyleCnt="0"/>
      <dgm:spPr/>
    </dgm:pt>
    <dgm:pt modelId="{E39F97CD-D1A2-4DC7-880D-F7AB5F33A570}" type="pres">
      <dgm:prSet presAssocID="{428C4D17-4E1F-44A2-AA16-78C74E7B779C}" presName="vertTwo" presStyleCnt="0"/>
      <dgm:spPr/>
    </dgm:pt>
    <dgm:pt modelId="{4838D8EF-DECB-4B52-AA85-A23D874D92BE}" type="pres">
      <dgm:prSet presAssocID="{428C4D17-4E1F-44A2-AA16-78C74E7B779C}" presName="txTwo" presStyleLbl="node2" presStyleIdx="0" presStyleCnt="2" custAng="0" custScaleX="102085" custScaleY="24111" custLinFactX="13473" custLinFactNeighborX="100000" custLinFactNeighborY="-1180">
        <dgm:presLayoutVars>
          <dgm:chPref val="3"/>
        </dgm:presLayoutVars>
      </dgm:prSet>
      <dgm:spPr/>
    </dgm:pt>
    <dgm:pt modelId="{D99973B4-C3AB-4EBA-AF63-8864CC7D6341}" type="pres">
      <dgm:prSet presAssocID="{428C4D17-4E1F-44A2-AA16-78C74E7B779C}" presName="horzTwo" presStyleCnt="0"/>
      <dgm:spPr/>
    </dgm:pt>
    <dgm:pt modelId="{4E602AAC-168C-4E90-8165-68C8EC49D840}" type="pres">
      <dgm:prSet presAssocID="{70E789C8-0D7B-43B2-A491-B8EB51F76BE6}" presName="sibSpaceTwo" presStyleCnt="0"/>
      <dgm:spPr/>
    </dgm:pt>
    <dgm:pt modelId="{ABE49856-25F2-45CD-8C49-21B8016C2CA2}" type="pres">
      <dgm:prSet presAssocID="{A1D54A85-4FD5-49CC-B0CB-9011D5B00030}" presName="vertTwo" presStyleCnt="0"/>
      <dgm:spPr/>
    </dgm:pt>
    <dgm:pt modelId="{CBB5A0EF-9ABA-4875-888B-387253B311CC}" type="pres">
      <dgm:prSet presAssocID="{A1D54A85-4FD5-49CC-B0CB-9011D5B00030}" presName="txTwo" presStyleLbl="node2" presStyleIdx="1" presStyleCnt="2" custAng="0" custScaleX="107136" custScaleY="25063" custLinFactX="-8382" custLinFactNeighborX="-100000" custLinFactNeighborY="-875">
        <dgm:presLayoutVars>
          <dgm:chPref val="3"/>
        </dgm:presLayoutVars>
      </dgm:prSet>
      <dgm:spPr/>
    </dgm:pt>
    <dgm:pt modelId="{177338C0-35F4-4EC2-9A89-C47D4B5414D2}" type="pres">
      <dgm:prSet presAssocID="{A1D54A85-4FD5-49CC-B0CB-9011D5B00030}" presName="horzTwo" presStyleCnt="0"/>
      <dgm:spPr/>
    </dgm:pt>
  </dgm:ptLst>
  <dgm:cxnLst>
    <dgm:cxn modelId="{9C42992E-D32B-4A03-A206-F6B03F790C0A}" type="presOf" srcId="{D9107175-1D2C-40F8-8F2C-A13D84C72CAA}" destId="{82E7E9C1-79DA-44CA-9583-05CA06AE73D8}" srcOrd="0" destOrd="0" presId="urn:microsoft.com/office/officeart/2005/8/layout/hierarchy4"/>
    <dgm:cxn modelId="{FC2C895F-25F0-4BF5-ADF6-9F7A68E19285}" srcId="{D9107175-1D2C-40F8-8F2C-A13D84C72CAA}" destId="{428C4D17-4E1F-44A2-AA16-78C74E7B779C}" srcOrd="0" destOrd="0" parTransId="{75C8CB63-4AC6-43CE-B618-15BF0FCE34E5}" sibTransId="{70E789C8-0D7B-43B2-A491-B8EB51F76BE6}"/>
    <dgm:cxn modelId="{35C07551-E00C-42B2-A356-8A001884FBBB}" type="presOf" srcId="{A1D54A85-4FD5-49CC-B0CB-9011D5B00030}" destId="{CBB5A0EF-9ABA-4875-888B-387253B311CC}" srcOrd="0" destOrd="0" presId="urn:microsoft.com/office/officeart/2005/8/layout/hierarchy4"/>
    <dgm:cxn modelId="{E730AD83-85DA-47DB-9CF4-BC3B9AA4B6AB}" type="presOf" srcId="{D88AC214-910D-48DE-8961-A7FEDFD63DBA}" destId="{5FF831D9-769B-4EB0-83B4-26AF147C3951}" srcOrd="0" destOrd="0" presId="urn:microsoft.com/office/officeart/2005/8/layout/hierarchy4"/>
    <dgm:cxn modelId="{4F8FDD96-09FF-4921-8942-A8CD4280782D}" type="presOf" srcId="{428C4D17-4E1F-44A2-AA16-78C74E7B779C}" destId="{4838D8EF-DECB-4B52-AA85-A23D874D92BE}" srcOrd="0" destOrd="0" presId="urn:microsoft.com/office/officeart/2005/8/layout/hierarchy4"/>
    <dgm:cxn modelId="{2C869BC7-8705-4833-A2D4-5B6B90A519BE}" srcId="{D88AC214-910D-48DE-8961-A7FEDFD63DBA}" destId="{D9107175-1D2C-40F8-8F2C-A13D84C72CAA}" srcOrd="0" destOrd="0" parTransId="{828D1CC2-639B-477C-ACE1-EF19884E527A}" sibTransId="{4B5319E6-A053-400A-84E5-026452E14D8E}"/>
    <dgm:cxn modelId="{E1EF18D9-D66B-47ED-9C98-B89F079A3580}" srcId="{D9107175-1D2C-40F8-8F2C-A13D84C72CAA}" destId="{A1D54A85-4FD5-49CC-B0CB-9011D5B00030}" srcOrd="1" destOrd="0" parTransId="{A8BC73AE-84FB-4465-9096-DE6C272EFE47}" sibTransId="{5E0116D4-BF59-4B0F-B22F-15649BAAFFCE}"/>
    <dgm:cxn modelId="{4417AA2E-4661-4DAA-95CD-CC043AEC7B1A}" type="presParOf" srcId="{5FF831D9-769B-4EB0-83B4-26AF147C3951}" destId="{3ED8AC9F-F736-47F6-9E81-C311AAC31E08}" srcOrd="0" destOrd="0" presId="urn:microsoft.com/office/officeart/2005/8/layout/hierarchy4"/>
    <dgm:cxn modelId="{FAD92885-7B49-4BD5-B854-4F28A93AD2BD}" type="presParOf" srcId="{3ED8AC9F-F736-47F6-9E81-C311AAC31E08}" destId="{82E7E9C1-79DA-44CA-9583-05CA06AE73D8}" srcOrd="0" destOrd="0" presId="urn:microsoft.com/office/officeart/2005/8/layout/hierarchy4"/>
    <dgm:cxn modelId="{B5F5D1CA-4747-403D-BB98-5E273C86C767}" type="presParOf" srcId="{3ED8AC9F-F736-47F6-9E81-C311AAC31E08}" destId="{34CB40AD-7B52-4F5B-A635-119B3B19D343}" srcOrd="1" destOrd="0" presId="urn:microsoft.com/office/officeart/2005/8/layout/hierarchy4"/>
    <dgm:cxn modelId="{B91D3A13-2F98-4B4F-B2EF-71105C98E0EE}" type="presParOf" srcId="{3ED8AC9F-F736-47F6-9E81-C311AAC31E08}" destId="{2DCB371F-4CB5-43D3-8445-1649AE392483}" srcOrd="2" destOrd="0" presId="urn:microsoft.com/office/officeart/2005/8/layout/hierarchy4"/>
    <dgm:cxn modelId="{F239D815-A2C2-41B1-B885-00ACA0279614}" type="presParOf" srcId="{2DCB371F-4CB5-43D3-8445-1649AE392483}" destId="{E39F97CD-D1A2-4DC7-880D-F7AB5F33A570}" srcOrd="0" destOrd="0" presId="urn:microsoft.com/office/officeart/2005/8/layout/hierarchy4"/>
    <dgm:cxn modelId="{D9308B8E-39C6-4F77-9BEC-1764BC1EFC0F}" type="presParOf" srcId="{E39F97CD-D1A2-4DC7-880D-F7AB5F33A570}" destId="{4838D8EF-DECB-4B52-AA85-A23D874D92BE}" srcOrd="0" destOrd="0" presId="urn:microsoft.com/office/officeart/2005/8/layout/hierarchy4"/>
    <dgm:cxn modelId="{821B08F3-CACB-4EFF-82F5-65D112D43833}" type="presParOf" srcId="{E39F97CD-D1A2-4DC7-880D-F7AB5F33A570}" destId="{D99973B4-C3AB-4EBA-AF63-8864CC7D6341}" srcOrd="1" destOrd="0" presId="urn:microsoft.com/office/officeart/2005/8/layout/hierarchy4"/>
    <dgm:cxn modelId="{7AD3ADA5-91CB-41FB-8FAF-0B25C0ECD494}" type="presParOf" srcId="{2DCB371F-4CB5-43D3-8445-1649AE392483}" destId="{4E602AAC-168C-4E90-8165-68C8EC49D840}" srcOrd="1" destOrd="0" presId="urn:microsoft.com/office/officeart/2005/8/layout/hierarchy4"/>
    <dgm:cxn modelId="{45DFF17F-50F5-4A41-B729-5257BFDD2114}" type="presParOf" srcId="{2DCB371F-4CB5-43D3-8445-1649AE392483}" destId="{ABE49856-25F2-45CD-8C49-21B8016C2CA2}" srcOrd="2" destOrd="0" presId="urn:microsoft.com/office/officeart/2005/8/layout/hierarchy4"/>
    <dgm:cxn modelId="{3C8D5AAD-3F60-4810-BCF7-2B954FE43EEB}" type="presParOf" srcId="{ABE49856-25F2-45CD-8C49-21B8016C2CA2}" destId="{CBB5A0EF-9ABA-4875-888B-387253B311CC}" srcOrd="0" destOrd="0" presId="urn:microsoft.com/office/officeart/2005/8/layout/hierarchy4"/>
    <dgm:cxn modelId="{AF466AD0-2791-49A0-9C99-D2C87EC88CE7}" type="presParOf" srcId="{ABE49856-25F2-45CD-8C49-21B8016C2CA2}" destId="{177338C0-35F4-4EC2-9A89-C47D4B5414D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631E49-E0CA-435F-8BDC-8B35942BDCA0}">
      <dsp:nvSpPr>
        <dsp:cNvPr id="0" name=""/>
        <dsp:cNvSpPr/>
      </dsp:nvSpPr>
      <dsp:spPr>
        <a:xfrm>
          <a:off x="2948" y="1335"/>
          <a:ext cx="7982163" cy="12884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600" kern="1200"/>
            <a:t>Ecart global</a:t>
          </a:r>
        </a:p>
      </dsp:txBody>
      <dsp:txXfrm>
        <a:off x="40684" y="39071"/>
        <a:ext cx="7906691" cy="1212933"/>
      </dsp:txXfrm>
    </dsp:sp>
    <dsp:sp modelId="{0C8242E5-B34F-494D-93F6-72B8D60A6F70}">
      <dsp:nvSpPr>
        <dsp:cNvPr id="0" name=""/>
        <dsp:cNvSpPr/>
      </dsp:nvSpPr>
      <dsp:spPr>
        <a:xfrm>
          <a:off x="2948" y="1496589"/>
          <a:ext cx="3830212" cy="12884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700" kern="1200"/>
            <a:t>Ecart sur coût</a:t>
          </a:r>
        </a:p>
      </dsp:txBody>
      <dsp:txXfrm>
        <a:off x="40684" y="1534325"/>
        <a:ext cx="3754740" cy="1212933"/>
      </dsp:txXfrm>
    </dsp:sp>
    <dsp:sp modelId="{FF9EDC6E-E62A-4489-907B-65031E5AA9B4}">
      <dsp:nvSpPr>
        <dsp:cNvPr id="0" name=""/>
        <dsp:cNvSpPr/>
      </dsp:nvSpPr>
      <dsp:spPr>
        <a:xfrm>
          <a:off x="4154899" y="1496589"/>
          <a:ext cx="3830212" cy="12884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700" kern="1200"/>
            <a:t>Ecart sur quantité</a:t>
          </a:r>
        </a:p>
      </dsp:txBody>
      <dsp:txXfrm>
        <a:off x="4192635" y="1534325"/>
        <a:ext cx="3754740" cy="12129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E7E9C1-79DA-44CA-9583-05CA06AE73D8}">
      <dsp:nvSpPr>
        <dsp:cNvPr id="0" name=""/>
        <dsp:cNvSpPr/>
      </dsp:nvSpPr>
      <dsp:spPr>
        <a:xfrm>
          <a:off x="0" y="1191221"/>
          <a:ext cx="5280812" cy="5883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Ecart global    -3120 </a:t>
          </a:r>
          <a:r>
            <a:rPr lang="fr-FR" sz="2500" kern="1200" dirty="0" err="1"/>
            <a:t>Fav</a:t>
          </a:r>
          <a:endParaRPr lang="fr-FR" sz="2500" kern="1200" dirty="0"/>
        </a:p>
      </dsp:txBody>
      <dsp:txXfrm>
        <a:off x="17233" y="1208454"/>
        <a:ext cx="5246346" cy="553907"/>
      </dsp:txXfrm>
    </dsp:sp>
    <dsp:sp modelId="{4838D8EF-DECB-4B52-AA85-A23D874D92BE}">
      <dsp:nvSpPr>
        <dsp:cNvPr id="0" name=""/>
        <dsp:cNvSpPr/>
      </dsp:nvSpPr>
      <dsp:spPr>
        <a:xfrm>
          <a:off x="2754563" y="1873066"/>
          <a:ext cx="2472852" cy="950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Ecart sur coût 2480 </a:t>
          </a:r>
          <a:r>
            <a:rPr lang="fr-FR" sz="2400" kern="1200" dirty="0" err="1"/>
            <a:t>Defavorable</a:t>
          </a:r>
          <a:endParaRPr lang="fr-FR" sz="2400" kern="1200" dirty="0"/>
        </a:p>
      </dsp:txBody>
      <dsp:txXfrm>
        <a:off x="2782410" y="1900913"/>
        <a:ext cx="2417158" cy="895064"/>
      </dsp:txXfrm>
    </dsp:sp>
    <dsp:sp modelId="{CBB5A0EF-9ABA-4875-888B-387253B311CC}">
      <dsp:nvSpPr>
        <dsp:cNvPr id="0" name=""/>
        <dsp:cNvSpPr/>
      </dsp:nvSpPr>
      <dsp:spPr>
        <a:xfrm>
          <a:off x="56796" y="1885093"/>
          <a:ext cx="2595204" cy="9882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Ecart sur quantité  -5600 Favorable</a:t>
          </a:r>
        </a:p>
      </dsp:txBody>
      <dsp:txXfrm>
        <a:off x="85742" y="1914039"/>
        <a:ext cx="2537312" cy="9304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8397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9723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800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6168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36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696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94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9850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710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87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492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003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THEME 1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3200" dirty="0"/>
              <a:t>L’ANALYSE DE L’ECART GLOBAL DES CHARGES DIRECTES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713" y="395288"/>
            <a:ext cx="119062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024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94604" y="1122363"/>
            <a:ext cx="9144000" cy="913471"/>
          </a:xfrm>
        </p:spPr>
        <p:txBody>
          <a:bodyPr>
            <a:normAutofit fontScale="90000"/>
          </a:bodyPr>
          <a:lstStyle/>
          <a:p>
            <a:pPr algn="l"/>
            <a:r>
              <a:rPr lang="fr-FR" sz="4000" dirty="0"/>
              <a:t>Les écarts sur charges directes - Organisation</a:t>
            </a:r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4079285734"/>
              </p:ext>
            </p:extLst>
          </p:nvPr>
        </p:nvGraphicFramePr>
        <p:xfrm>
          <a:off x="1733909" y="2682815"/>
          <a:ext cx="7988061" cy="278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596" y="117835"/>
            <a:ext cx="119062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666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364509750"/>
              </p:ext>
            </p:extLst>
          </p:nvPr>
        </p:nvGraphicFramePr>
        <p:xfrm>
          <a:off x="3785256" y="1860409"/>
          <a:ext cx="5283243" cy="39432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82" y="237161"/>
            <a:ext cx="1190625" cy="1362075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3124177" y="616194"/>
            <a:ext cx="76043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/>
              <a:t>Analyse des charges directes de MOD</a:t>
            </a:r>
          </a:p>
          <a:p>
            <a:pPr algn="ctr"/>
            <a:endParaRPr lang="fr-FR" sz="3600" dirty="0"/>
          </a:p>
          <a:p>
            <a:pPr algn="ctr"/>
            <a:r>
              <a:rPr lang="fr-FR" sz="3600" dirty="0"/>
              <a:t>Ecart global : - 3120€  Favorable</a:t>
            </a:r>
          </a:p>
        </p:txBody>
      </p:sp>
    </p:spTree>
    <p:extLst>
      <p:ext uri="{BB962C8B-B14F-4D97-AF65-F5344CB8AC3E}">
        <p14:creationId xmlns:p14="http://schemas.microsoft.com/office/powerpoint/2010/main" val="1460418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58107" y="3068601"/>
            <a:ext cx="9112501" cy="159806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630555" algn="ctr">
              <a:lnSpc>
                <a:spcPct val="115000"/>
              </a:lnSpc>
              <a:spcAft>
                <a:spcPts val="1000"/>
              </a:spcAft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(QUANTITE REELLE – QUANTITE PRETABLI) * COUT PREETABLI</a:t>
            </a:r>
          </a:p>
          <a:p>
            <a:pPr marL="630555" algn="ctr">
              <a:lnSpc>
                <a:spcPct val="115000"/>
              </a:lnSpc>
              <a:spcAft>
                <a:spcPts val="1000"/>
              </a:spcAft>
            </a:pP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0555" algn="ctr">
              <a:lnSpc>
                <a:spcPct val="115000"/>
              </a:lnSpc>
              <a:spcAft>
                <a:spcPts val="1000"/>
              </a:spcAft>
            </a:pP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(2480 – 2520)  *  140  = &gt; - 5600 Favorable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82" y="237161"/>
            <a:ext cx="1190625" cy="1362075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3107399" y="540694"/>
            <a:ext cx="76043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/>
              <a:t>Calcul de l’écart sur quantité</a:t>
            </a:r>
          </a:p>
          <a:p>
            <a:pPr algn="ctr"/>
            <a:endParaRPr lang="fr-FR" sz="3600" dirty="0"/>
          </a:p>
          <a:p>
            <a:pPr algn="ctr"/>
            <a:r>
              <a:rPr lang="fr-FR" sz="3600" dirty="0"/>
              <a:t>Ecart : - 5600€ Favorable</a:t>
            </a:r>
          </a:p>
        </p:txBody>
      </p:sp>
    </p:spTree>
    <p:extLst>
      <p:ext uri="{BB962C8B-B14F-4D97-AF65-F5344CB8AC3E}">
        <p14:creationId xmlns:p14="http://schemas.microsoft.com/office/powerpoint/2010/main" val="4057322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67407" y="3435007"/>
            <a:ext cx="9630560" cy="159806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(COUT UNITAIRE REEL – COUT UNITAIRE PRETABLI) * QUANTITE REELLE</a:t>
            </a:r>
          </a:p>
          <a:p>
            <a:pPr marL="457200" algn="ctr">
              <a:lnSpc>
                <a:spcPct val="115000"/>
              </a:lnSpc>
              <a:spcAft>
                <a:spcPts val="1000"/>
              </a:spcAft>
            </a:pP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(141-140)  *  2480  = &gt; 2480€ </a:t>
            </a:r>
            <a:r>
              <a:rPr lang="fr-F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Defavorable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82" y="237161"/>
            <a:ext cx="1190625" cy="1362075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3124177" y="624583"/>
            <a:ext cx="76043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/>
              <a:t>Calcul de l’écart sur coût</a:t>
            </a:r>
          </a:p>
          <a:p>
            <a:pPr algn="ctr"/>
            <a:endParaRPr lang="fr-FR" sz="3600" dirty="0"/>
          </a:p>
          <a:p>
            <a:pPr algn="ctr"/>
            <a:r>
              <a:rPr lang="fr-FR" sz="3600" dirty="0"/>
              <a:t>Ecart : 2480€ Défavorable</a:t>
            </a:r>
          </a:p>
        </p:txBody>
      </p:sp>
    </p:spTree>
    <p:extLst>
      <p:ext uri="{BB962C8B-B14F-4D97-AF65-F5344CB8AC3E}">
        <p14:creationId xmlns:p14="http://schemas.microsoft.com/office/powerpoint/2010/main" val="1316123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EFFA1039-68B3-4517-8061-90B5D96FA6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395" y="2596965"/>
            <a:ext cx="6077209" cy="1664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0392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931</TotalTime>
  <Words>118</Words>
  <Application>Microsoft Office PowerPoint</Application>
  <PresentationFormat>Grand écran</PresentationFormat>
  <Paragraphs>24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Thème Office</vt:lpstr>
      <vt:lpstr>THEME 1</vt:lpstr>
      <vt:lpstr>Les écarts sur charges directes - Organisation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M4107</dc:title>
  <dc:creator>NOEL Eric</dc:creator>
  <cp:lastModifiedBy>NOEL Eric</cp:lastModifiedBy>
  <cp:revision>32</cp:revision>
  <dcterms:created xsi:type="dcterms:W3CDTF">2019-01-17T08:16:02Z</dcterms:created>
  <dcterms:modified xsi:type="dcterms:W3CDTF">2020-12-14T13:42:14Z</dcterms:modified>
</cp:coreProperties>
</file>