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085c9127a006cce5" providerId="LiveId" clId="{97B26C46-7C51-4E0D-9D69-7E950F6EF94E}"/>
    <pc:docChg chg="modSld">
      <pc:chgData name="" userId="085c9127a006cce5" providerId="LiveId" clId="{97B26C46-7C51-4E0D-9D69-7E950F6EF94E}" dt="2020-12-14T13:52:22.699" v="1"/>
      <pc:docMkLst>
        <pc:docMk/>
      </pc:docMkLst>
      <pc:sldChg chg="modAnim">
        <pc:chgData name="" userId="085c9127a006cce5" providerId="LiveId" clId="{97B26C46-7C51-4E0D-9D69-7E950F6EF94E}" dt="2020-12-14T13:52:22.699" v="1"/>
        <pc:sldMkLst>
          <pc:docMk/>
          <pc:sldMk cId="1975123043" sldId="268"/>
        </pc:sldMkLst>
      </pc:sldChg>
    </pc:docChg>
  </pc:docChgLst>
  <pc:docChgLst>
    <pc:chgData userId="085c9127a006cce5" providerId="LiveId" clId="{9BBB47C6-975F-4EF9-B594-3C8C893E0888}"/>
    <pc:docChg chg="custSel addSld delSld modSld">
      <pc:chgData name="" userId="085c9127a006cce5" providerId="LiveId" clId="{9BBB47C6-975F-4EF9-B594-3C8C893E0888}" dt="2020-12-14T13:19:00.409" v="191"/>
      <pc:docMkLst>
        <pc:docMk/>
      </pc:docMkLst>
      <pc:sldChg chg="modSp">
        <pc:chgData name="" userId="085c9127a006cce5" providerId="LiveId" clId="{9BBB47C6-975F-4EF9-B594-3C8C893E0888}" dt="2020-12-14T13:19:00.409" v="191"/>
        <pc:sldMkLst>
          <pc:docMk/>
          <pc:sldMk cId="3553666163" sldId="258"/>
        </pc:sldMkLst>
        <pc:graphicFrameChg chg="mod">
          <ac:chgData name="" userId="085c9127a006cce5" providerId="LiveId" clId="{9BBB47C6-975F-4EF9-B594-3C8C893E0888}" dt="2020-12-14T13:19:00.409" v="191"/>
          <ac:graphicFrameMkLst>
            <pc:docMk/>
            <pc:sldMk cId="3553666163" sldId="258"/>
            <ac:graphicFrameMk id="9" creationId="{00000000-0000-0000-0000-000000000000}"/>
          </ac:graphicFrameMkLst>
        </pc:graphicFrameChg>
      </pc:sldChg>
      <pc:sldChg chg="del">
        <pc:chgData name="" userId="085c9127a006cce5" providerId="LiveId" clId="{9BBB47C6-975F-4EF9-B594-3C8C893E0888}" dt="2020-12-14T13:16:48.675" v="183" actId="2696"/>
        <pc:sldMkLst>
          <pc:docMk/>
          <pc:sldMk cId="1460418641" sldId="262"/>
        </pc:sldMkLst>
      </pc:sldChg>
      <pc:sldChg chg="del">
        <pc:chgData name="" userId="085c9127a006cce5" providerId="LiveId" clId="{9BBB47C6-975F-4EF9-B594-3C8C893E0888}" dt="2020-12-14T13:16:50.750" v="184" actId="2696"/>
        <pc:sldMkLst>
          <pc:docMk/>
          <pc:sldMk cId="3504372597" sldId="263"/>
        </pc:sldMkLst>
      </pc:sldChg>
      <pc:sldChg chg="del">
        <pc:chgData name="" userId="085c9127a006cce5" providerId="LiveId" clId="{9BBB47C6-975F-4EF9-B594-3C8C893E0888}" dt="2020-12-14T13:16:52.260" v="186" actId="2696"/>
        <pc:sldMkLst>
          <pc:docMk/>
          <pc:sldMk cId="1788686480" sldId="264"/>
        </pc:sldMkLst>
      </pc:sldChg>
      <pc:sldChg chg="del">
        <pc:chgData name="" userId="085c9127a006cce5" providerId="LiveId" clId="{9BBB47C6-975F-4EF9-B594-3C8C893E0888}" dt="2020-12-14T13:16:54.223" v="187" actId="2696"/>
        <pc:sldMkLst>
          <pc:docMk/>
          <pc:sldMk cId="2897719387" sldId="265"/>
        </pc:sldMkLst>
      </pc:sldChg>
      <pc:sldChg chg="del">
        <pc:chgData name="" userId="085c9127a006cce5" providerId="LiveId" clId="{9BBB47C6-975F-4EF9-B594-3C8C893E0888}" dt="2020-12-14T13:16:51.492" v="185" actId="2696"/>
        <pc:sldMkLst>
          <pc:docMk/>
          <pc:sldMk cId="3433202622" sldId="266"/>
        </pc:sldMkLst>
      </pc:sldChg>
      <pc:sldChg chg="del">
        <pc:chgData name="" userId="085c9127a006cce5" providerId="LiveId" clId="{9BBB47C6-975F-4EF9-B594-3C8C893E0888}" dt="2020-12-14T13:16:56.011" v="188" actId="2696"/>
        <pc:sldMkLst>
          <pc:docMk/>
          <pc:sldMk cId="1714957897" sldId="267"/>
        </pc:sldMkLst>
      </pc:sldChg>
      <pc:sldChg chg="addSp delSp modSp add">
        <pc:chgData name="" userId="085c9127a006cce5" providerId="LiveId" clId="{9BBB47C6-975F-4EF9-B594-3C8C893E0888}" dt="2020-12-14T13:16:39.406" v="182" actId="255"/>
        <pc:sldMkLst>
          <pc:docMk/>
          <pc:sldMk cId="1975123043" sldId="268"/>
        </pc:sldMkLst>
        <pc:spChg chg="del">
          <ac:chgData name="" userId="085c9127a006cce5" providerId="LiveId" clId="{9BBB47C6-975F-4EF9-B594-3C8C893E0888}" dt="2020-12-14T13:03:06.745" v="1" actId="478"/>
          <ac:spMkLst>
            <pc:docMk/>
            <pc:sldMk cId="1975123043" sldId="268"/>
            <ac:spMk id="2" creationId="{F7063B54-357F-4B98-A8D8-3D669B307B09}"/>
          </ac:spMkLst>
        </pc:spChg>
        <pc:spChg chg="del">
          <ac:chgData name="" userId="085c9127a006cce5" providerId="LiveId" clId="{9BBB47C6-975F-4EF9-B594-3C8C893E0888}" dt="2020-12-14T13:03:09.022" v="2" actId="478"/>
          <ac:spMkLst>
            <pc:docMk/>
            <pc:sldMk cId="1975123043" sldId="268"/>
            <ac:spMk id="3" creationId="{191579B0-8795-4CC2-AF5B-CC12D8A08312}"/>
          </ac:spMkLst>
        </pc:spChg>
        <pc:spChg chg="add">
          <ac:chgData name="" userId="085c9127a006cce5" providerId="LiveId" clId="{9BBB47C6-975F-4EF9-B594-3C8C893E0888}" dt="2020-12-14T13:03:11.533" v="3"/>
          <ac:spMkLst>
            <pc:docMk/>
            <pc:sldMk cId="1975123043" sldId="268"/>
            <ac:spMk id="5" creationId="{C600CB48-94B2-48A4-9639-5A42213CAD04}"/>
          </ac:spMkLst>
        </pc:spChg>
        <pc:spChg chg="add mod">
          <ac:chgData name="" userId="085c9127a006cce5" providerId="LiveId" clId="{9BBB47C6-975F-4EF9-B594-3C8C893E0888}" dt="2020-12-14T13:16:19.786" v="180" actId="255"/>
          <ac:spMkLst>
            <pc:docMk/>
            <pc:sldMk cId="1975123043" sldId="268"/>
            <ac:spMk id="6" creationId="{FBDE6345-452F-4560-AA26-5B3EC993A962}"/>
          </ac:spMkLst>
        </pc:spChg>
        <pc:spChg chg="mod">
          <ac:chgData name="" userId="085c9127a006cce5" providerId="LiveId" clId="{9BBB47C6-975F-4EF9-B594-3C8C893E0888}" dt="2020-12-14T13:16:31.871" v="181" actId="255"/>
          <ac:spMkLst>
            <pc:docMk/>
            <pc:sldMk cId="1975123043" sldId="268"/>
            <ac:spMk id="15" creationId="{E344DAC3-01AC-4A56-A92A-233CD6B869CD}"/>
          </ac:spMkLst>
        </pc:spChg>
        <pc:spChg chg="add del mod">
          <ac:chgData name="" userId="085c9127a006cce5" providerId="LiveId" clId="{9BBB47C6-975F-4EF9-B594-3C8C893E0888}" dt="2020-12-14T13:14:56.647" v="90" actId="478"/>
          <ac:spMkLst>
            <pc:docMk/>
            <pc:sldMk cId="1975123043" sldId="268"/>
            <ac:spMk id="16" creationId="{57B48125-6EFA-4DE7-8306-C17FC236CEF7}"/>
          </ac:spMkLst>
        </pc:spChg>
        <pc:spChg chg="add mod">
          <ac:chgData name="" userId="085c9127a006cce5" providerId="LiveId" clId="{9BBB47C6-975F-4EF9-B594-3C8C893E0888}" dt="2020-12-14T13:05:40.074" v="87" actId="1076"/>
          <ac:spMkLst>
            <pc:docMk/>
            <pc:sldMk cId="1975123043" sldId="268"/>
            <ac:spMk id="17" creationId="{3510DA01-1AB4-44CB-A9CE-C656BF828264}"/>
          </ac:spMkLst>
        </pc:spChg>
        <pc:spChg chg="mod">
          <ac:chgData name="" userId="085c9127a006cce5" providerId="LiveId" clId="{9BBB47C6-975F-4EF9-B594-3C8C893E0888}" dt="2020-12-14T13:16:39.406" v="182" actId="255"/>
          <ac:spMkLst>
            <pc:docMk/>
            <pc:sldMk cId="1975123043" sldId="268"/>
            <ac:spMk id="21" creationId="{14865411-758A-4984-AFCD-236F1EDF3753}"/>
          </ac:spMkLst>
        </pc:spChg>
        <pc:grpChg chg="add mod">
          <ac:chgData name="" userId="085c9127a006cce5" providerId="LiveId" clId="{9BBB47C6-975F-4EF9-B594-3C8C893E0888}" dt="2020-12-14T13:16:12.766" v="179" actId="1076"/>
          <ac:grpSpMkLst>
            <pc:docMk/>
            <pc:sldMk cId="1975123043" sldId="268"/>
            <ac:grpSpMk id="4" creationId="{84D2ABA3-84A1-4202-9B16-DCC2DBB70A32}"/>
          </ac:grpSpMkLst>
        </pc:grpChg>
        <pc:grpChg chg="add mod">
          <ac:chgData name="" userId="085c9127a006cce5" providerId="LiveId" clId="{9BBB47C6-975F-4EF9-B594-3C8C893E0888}" dt="2020-12-14T13:05:29.497" v="85" actId="14100"/>
          <ac:grpSpMkLst>
            <pc:docMk/>
            <pc:sldMk cId="1975123043" sldId="268"/>
            <ac:grpSpMk id="13" creationId="{6990FCCA-3940-434F-9525-D70F5F41DE27}"/>
          </ac:grpSpMkLst>
        </pc:grpChg>
        <pc:grpChg chg="add mod">
          <ac:chgData name="" userId="085c9127a006cce5" providerId="LiveId" clId="{9BBB47C6-975F-4EF9-B594-3C8C893E0888}" dt="2020-12-14T13:15:54.921" v="175" actId="14100"/>
          <ac:grpSpMkLst>
            <pc:docMk/>
            <pc:sldMk cId="1975123043" sldId="268"/>
            <ac:grpSpMk id="19" creationId="{36760F42-25CB-4C40-B447-74B870F68D66}"/>
          </ac:grpSpMkLst>
        </pc:grpChg>
        <pc:cxnChg chg="add mod">
          <ac:chgData name="" userId="085c9127a006cce5" providerId="LiveId" clId="{9BBB47C6-975F-4EF9-B594-3C8C893E0888}" dt="2020-12-14T13:16:12.766" v="179" actId="1076"/>
          <ac:cxnSpMkLst>
            <pc:docMk/>
            <pc:sldMk cId="1975123043" sldId="268"/>
            <ac:cxnSpMk id="8" creationId="{7E206C89-6F73-495D-AA47-937C58BC6697}"/>
          </ac:cxnSpMkLst>
        </pc:cxnChg>
        <pc:cxnChg chg="add mod">
          <ac:chgData name="" userId="085c9127a006cce5" providerId="LiveId" clId="{9BBB47C6-975F-4EF9-B594-3C8C893E0888}" dt="2020-12-14T13:15:19.484" v="93" actId="14100"/>
          <ac:cxnSpMkLst>
            <pc:docMk/>
            <pc:sldMk cId="1975123043" sldId="268"/>
            <ac:cxnSpMk id="9" creationId="{3BE01F40-2563-46ED-AD4F-975EE8454078}"/>
          </ac:cxnSpMkLst>
        </pc:cxn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8AC214-910D-48DE-8961-A7FEDFD63DBA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C7872A4-C649-437B-9AA7-E40E100E81F2}">
      <dgm:prSet phldrT="[Texte]"/>
      <dgm:spPr/>
      <dgm:t>
        <a:bodyPr/>
        <a:lstStyle/>
        <a:p>
          <a:pPr algn="ctr"/>
          <a:r>
            <a:rPr lang="fr-FR"/>
            <a:t>Ecart total </a:t>
          </a:r>
        </a:p>
      </dgm:t>
    </dgm:pt>
    <dgm:pt modelId="{5D4E5C8D-8BC0-4C69-BFC1-51B42EEDE9EF}" type="parTrans" cxnId="{F26BAB40-25AB-4136-BA2E-E214BD1783A6}">
      <dgm:prSet/>
      <dgm:spPr/>
      <dgm:t>
        <a:bodyPr/>
        <a:lstStyle/>
        <a:p>
          <a:pPr algn="ctr"/>
          <a:endParaRPr lang="fr-FR"/>
        </a:p>
      </dgm:t>
    </dgm:pt>
    <dgm:pt modelId="{6F62D2AF-5CD5-463C-81DA-2970B8BA6B32}" type="sibTrans" cxnId="{F26BAB40-25AB-4136-BA2E-E214BD1783A6}">
      <dgm:prSet/>
      <dgm:spPr/>
      <dgm:t>
        <a:bodyPr/>
        <a:lstStyle/>
        <a:p>
          <a:pPr algn="ctr"/>
          <a:endParaRPr lang="fr-FR"/>
        </a:p>
      </dgm:t>
    </dgm:pt>
    <dgm:pt modelId="{D9107175-1D2C-40F8-8F2C-A13D84C72CAA}">
      <dgm:prSet phldrT="[Texte]"/>
      <dgm:spPr/>
      <dgm:t>
        <a:bodyPr/>
        <a:lstStyle/>
        <a:p>
          <a:pPr algn="ctr"/>
          <a:r>
            <a:rPr lang="fr-FR" dirty="0"/>
            <a:t>Ecart global</a:t>
          </a:r>
        </a:p>
      </dgm:t>
    </dgm:pt>
    <dgm:pt modelId="{828D1CC2-639B-477C-ACE1-EF19884E527A}" type="parTrans" cxnId="{2C869BC7-8705-4833-A2D4-5B6B90A519BE}">
      <dgm:prSet/>
      <dgm:spPr/>
      <dgm:t>
        <a:bodyPr/>
        <a:lstStyle/>
        <a:p>
          <a:pPr algn="ctr"/>
          <a:endParaRPr lang="fr-FR"/>
        </a:p>
      </dgm:t>
    </dgm:pt>
    <dgm:pt modelId="{4B5319E6-A053-400A-84E5-026452E14D8E}" type="sibTrans" cxnId="{2C869BC7-8705-4833-A2D4-5B6B90A519BE}">
      <dgm:prSet/>
      <dgm:spPr/>
      <dgm:t>
        <a:bodyPr/>
        <a:lstStyle/>
        <a:p>
          <a:pPr algn="ctr"/>
          <a:endParaRPr lang="fr-FR"/>
        </a:p>
      </dgm:t>
    </dgm:pt>
    <dgm:pt modelId="{8258D2F1-12FF-43FA-8867-43EF4C777AC6}">
      <dgm:prSet phldrT="[Texte]"/>
      <dgm:spPr/>
      <dgm:t>
        <a:bodyPr/>
        <a:lstStyle/>
        <a:p>
          <a:pPr algn="ctr"/>
          <a:r>
            <a:rPr lang="fr-FR" dirty="0"/>
            <a:t>Ecart sur volume</a:t>
          </a:r>
        </a:p>
      </dgm:t>
    </dgm:pt>
    <dgm:pt modelId="{62519DE9-1D84-4BFC-8E59-798777F3EFF5}" type="parTrans" cxnId="{05484677-2779-4317-8517-EA7F00E4DF14}">
      <dgm:prSet/>
      <dgm:spPr/>
      <dgm:t>
        <a:bodyPr/>
        <a:lstStyle/>
        <a:p>
          <a:pPr algn="ctr"/>
          <a:endParaRPr lang="fr-FR"/>
        </a:p>
      </dgm:t>
    </dgm:pt>
    <dgm:pt modelId="{C297F1A5-D0F5-417B-9A1B-105C10570878}" type="sibTrans" cxnId="{05484677-2779-4317-8517-EA7F00E4DF14}">
      <dgm:prSet/>
      <dgm:spPr/>
      <dgm:t>
        <a:bodyPr/>
        <a:lstStyle/>
        <a:p>
          <a:pPr algn="ctr"/>
          <a:endParaRPr lang="fr-FR"/>
        </a:p>
      </dgm:t>
    </dgm:pt>
    <dgm:pt modelId="{5FF831D9-769B-4EB0-83B4-26AF147C3951}" type="pres">
      <dgm:prSet presAssocID="{D88AC214-910D-48DE-8961-A7FEDFD63DB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1CDD5EE-E407-4195-806D-779F27E88481}" type="pres">
      <dgm:prSet presAssocID="{AC7872A4-C649-437B-9AA7-E40E100E81F2}" presName="vertOne" presStyleCnt="0"/>
      <dgm:spPr/>
    </dgm:pt>
    <dgm:pt modelId="{3638387F-4C16-43B3-88F8-18E91533F515}" type="pres">
      <dgm:prSet presAssocID="{AC7872A4-C649-437B-9AA7-E40E100E81F2}" presName="txOne" presStyleLbl="node0" presStyleIdx="0" presStyleCnt="1" custLinFactNeighborX="-37" custLinFactNeighborY="-96551">
        <dgm:presLayoutVars>
          <dgm:chPref val="3"/>
        </dgm:presLayoutVars>
      </dgm:prSet>
      <dgm:spPr/>
    </dgm:pt>
    <dgm:pt modelId="{F338E78D-2F0B-4B7F-BC42-7A70BCB11270}" type="pres">
      <dgm:prSet presAssocID="{AC7872A4-C649-437B-9AA7-E40E100E81F2}" presName="parTransOne" presStyleCnt="0"/>
      <dgm:spPr/>
    </dgm:pt>
    <dgm:pt modelId="{7264B862-4406-4FE8-98E6-032947CD203E}" type="pres">
      <dgm:prSet presAssocID="{AC7872A4-C649-437B-9AA7-E40E100E81F2}" presName="horzOne" presStyleCnt="0"/>
      <dgm:spPr/>
    </dgm:pt>
    <dgm:pt modelId="{779024BE-BFAB-4238-8917-F64B6DAEA4B3}" type="pres">
      <dgm:prSet presAssocID="{D9107175-1D2C-40F8-8F2C-A13D84C72CAA}" presName="vertTwo" presStyleCnt="0"/>
      <dgm:spPr/>
    </dgm:pt>
    <dgm:pt modelId="{96B63A4C-EEDA-4CAD-BAC4-EFE563FCCA78}" type="pres">
      <dgm:prSet presAssocID="{D9107175-1D2C-40F8-8F2C-A13D84C72CAA}" presName="txTwo" presStyleLbl="node2" presStyleIdx="0" presStyleCnt="2">
        <dgm:presLayoutVars>
          <dgm:chPref val="3"/>
        </dgm:presLayoutVars>
      </dgm:prSet>
      <dgm:spPr/>
    </dgm:pt>
    <dgm:pt modelId="{F2ED862A-30FA-4603-A7D6-B0DE4D3745D1}" type="pres">
      <dgm:prSet presAssocID="{D9107175-1D2C-40F8-8F2C-A13D84C72CAA}" presName="horzTwo" presStyleCnt="0"/>
      <dgm:spPr/>
    </dgm:pt>
    <dgm:pt modelId="{EB924D39-1FEC-47B3-9274-D5EF0540092E}" type="pres">
      <dgm:prSet presAssocID="{4B5319E6-A053-400A-84E5-026452E14D8E}" presName="sibSpaceTwo" presStyleCnt="0"/>
      <dgm:spPr/>
    </dgm:pt>
    <dgm:pt modelId="{4E495637-4425-4024-8DE7-62D8F8A7C346}" type="pres">
      <dgm:prSet presAssocID="{8258D2F1-12FF-43FA-8867-43EF4C777AC6}" presName="vertTwo" presStyleCnt="0"/>
      <dgm:spPr/>
    </dgm:pt>
    <dgm:pt modelId="{2EE0A2E7-6C21-4CA0-9486-E3AE5DFD7856}" type="pres">
      <dgm:prSet presAssocID="{8258D2F1-12FF-43FA-8867-43EF4C777AC6}" presName="txTwo" presStyleLbl="node2" presStyleIdx="1" presStyleCnt="2">
        <dgm:presLayoutVars>
          <dgm:chPref val="3"/>
        </dgm:presLayoutVars>
      </dgm:prSet>
      <dgm:spPr/>
    </dgm:pt>
    <dgm:pt modelId="{355D652B-0735-40B3-B1F8-06D53C763FFF}" type="pres">
      <dgm:prSet presAssocID="{8258D2F1-12FF-43FA-8867-43EF4C777AC6}" presName="horzTwo" presStyleCnt="0"/>
      <dgm:spPr/>
    </dgm:pt>
  </dgm:ptLst>
  <dgm:cxnLst>
    <dgm:cxn modelId="{F26BAB40-25AB-4136-BA2E-E214BD1783A6}" srcId="{D88AC214-910D-48DE-8961-A7FEDFD63DBA}" destId="{AC7872A4-C649-437B-9AA7-E40E100E81F2}" srcOrd="0" destOrd="0" parTransId="{5D4E5C8D-8BC0-4C69-BFC1-51B42EEDE9EF}" sibTransId="{6F62D2AF-5CD5-463C-81DA-2970B8BA6B32}"/>
    <dgm:cxn modelId="{05484677-2779-4317-8517-EA7F00E4DF14}" srcId="{AC7872A4-C649-437B-9AA7-E40E100E81F2}" destId="{8258D2F1-12FF-43FA-8867-43EF4C777AC6}" srcOrd="1" destOrd="0" parTransId="{62519DE9-1D84-4BFC-8E59-798777F3EFF5}" sibTransId="{C297F1A5-D0F5-417B-9A1B-105C10570878}"/>
    <dgm:cxn modelId="{A1667DB1-BFD7-49A1-9BAA-EC28313D44DB}" type="presOf" srcId="{8258D2F1-12FF-43FA-8867-43EF4C777AC6}" destId="{2EE0A2E7-6C21-4CA0-9486-E3AE5DFD7856}" srcOrd="0" destOrd="0" presId="urn:microsoft.com/office/officeart/2005/8/layout/hierarchy4"/>
    <dgm:cxn modelId="{E58CB9C6-CBEF-4133-91A0-E7930BC46916}" type="presOf" srcId="{AC7872A4-C649-437B-9AA7-E40E100E81F2}" destId="{3638387F-4C16-43B3-88F8-18E91533F515}" srcOrd="0" destOrd="0" presId="urn:microsoft.com/office/officeart/2005/8/layout/hierarchy4"/>
    <dgm:cxn modelId="{2C869BC7-8705-4833-A2D4-5B6B90A519BE}" srcId="{AC7872A4-C649-437B-9AA7-E40E100E81F2}" destId="{D9107175-1D2C-40F8-8F2C-A13D84C72CAA}" srcOrd="0" destOrd="0" parTransId="{828D1CC2-639B-477C-ACE1-EF19884E527A}" sibTransId="{4B5319E6-A053-400A-84E5-026452E14D8E}"/>
    <dgm:cxn modelId="{2FD037CE-6C3F-4FBB-864B-DDAE99FAF467}" type="presOf" srcId="{D9107175-1D2C-40F8-8F2C-A13D84C72CAA}" destId="{96B63A4C-EEDA-4CAD-BAC4-EFE563FCCA78}" srcOrd="0" destOrd="0" presId="urn:microsoft.com/office/officeart/2005/8/layout/hierarchy4"/>
    <dgm:cxn modelId="{FF4950E6-D386-435C-9489-00C33A6F5923}" type="presOf" srcId="{D88AC214-910D-48DE-8961-A7FEDFD63DBA}" destId="{5FF831D9-769B-4EB0-83B4-26AF147C3951}" srcOrd="0" destOrd="0" presId="urn:microsoft.com/office/officeart/2005/8/layout/hierarchy4"/>
    <dgm:cxn modelId="{A9EAB59E-D648-43A5-B3C9-1FDB087C6355}" type="presParOf" srcId="{5FF831D9-769B-4EB0-83B4-26AF147C3951}" destId="{01CDD5EE-E407-4195-806D-779F27E88481}" srcOrd="0" destOrd="0" presId="urn:microsoft.com/office/officeart/2005/8/layout/hierarchy4"/>
    <dgm:cxn modelId="{A111107B-47A4-4708-AFD0-5AB7A6CA034A}" type="presParOf" srcId="{01CDD5EE-E407-4195-806D-779F27E88481}" destId="{3638387F-4C16-43B3-88F8-18E91533F515}" srcOrd="0" destOrd="0" presId="urn:microsoft.com/office/officeart/2005/8/layout/hierarchy4"/>
    <dgm:cxn modelId="{CFA5A55B-AD9F-4745-A6E0-84E8713F00C4}" type="presParOf" srcId="{01CDD5EE-E407-4195-806D-779F27E88481}" destId="{F338E78D-2F0B-4B7F-BC42-7A70BCB11270}" srcOrd="1" destOrd="0" presId="urn:microsoft.com/office/officeart/2005/8/layout/hierarchy4"/>
    <dgm:cxn modelId="{E52FF33D-48C3-465D-8D97-2D0CE0DBF988}" type="presParOf" srcId="{01CDD5EE-E407-4195-806D-779F27E88481}" destId="{7264B862-4406-4FE8-98E6-032947CD203E}" srcOrd="2" destOrd="0" presId="urn:microsoft.com/office/officeart/2005/8/layout/hierarchy4"/>
    <dgm:cxn modelId="{8ACA8A45-BDE3-4C58-84C4-32A859DF4C93}" type="presParOf" srcId="{7264B862-4406-4FE8-98E6-032947CD203E}" destId="{779024BE-BFAB-4238-8917-F64B6DAEA4B3}" srcOrd="0" destOrd="0" presId="urn:microsoft.com/office/officeart/2005/8/layout/hierarchy4"/>
    <dgm:cxn modelId="{CC258444-1BE9-49E8-A78C-B1CFE2EF684F}" type="presParOf" srcId="{779024BE-BFAB-4238-8917-F64B6DAEA4B3}" destId="{96B63A4C-EEDA-4CAD-BAC4-EFE563FCCA78}" srcOrd="0" destOrd="0" presId="urn:microsoft.com/office/officeart/2005/8/layout/hierarchy4"/>
    <dgm:cxn modelId="{54BBB0F6-CABD-4938-8972-0179EC16AEE8}" type="presParOf" srcId="{779024BE-BFAB-4238-8917-F64B6DAEA4B3}" destId="{F2ED862A-30FA-4603-A7D6-B0DE4D3745D1}" srcOrd="1" destOrd="0" presId="urn:microsoft.com/office/officeart/2005/8/layout/hierarchy4"/>
    <dgm:cxn modelId="{1EB86B89-A300-4B0F-ACB6-6774FFB0C555}" type="presParOf" srcId="{7264B862-4406-4FE8-98E6-032947CD203E}" destId="{EB924D39-1FEC-47B3-9274-D5EF0540092E}" srcOrd="1" destOrd="0" presId="urn:microsoft.com/office/officeart/2005/8/layout/hierarchy4"/>
    <dgm:cxn modelId="{FE5E6192-001B-4D18-BF3A-CE2660178986}" type="presParOf" srcId="{7264B862-4406-4FE8-98E6-032947CD203E}" destId="{4E495637-4425-4024-8DE7-62D8F8A7C346}" srcOrd="2" destOrd="0" presId="urn:microsoft.com/office/officeart/2005/8/layout/hierarchy4"/>
    <dgm:cxn modelId="{7AA3D785-961D-4C09-B702-97D90A209753}" type="presParOf" srcId="{4E495637-4425-4024-8DE7-62D8F8A7C346}" destId="{2EE0A2E7-6C21-4CA0-9486-E3AE5DFD7856}" srcOrd="0" destOrd="0" presId="urn:microsoft.com/office/officeart/2005/8/layout/hierarchy4"/>
    <dgm:cxn modelId="{48789675-A760-4C79-B29A-2E3BDFBBA1FF}" type="presParOf" srcId="{4E495637-4425-4024-8DE7-62D8F8A7C346}" destId="{355D652B-0735-40B3-B1F8-06D53C763FF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8AC214-910D-48DE-8961-A7FEDFD63DBA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C7872A4-C649-437B-9AA7-E40E100E81F2}">
      <dgm:prSet phldrT="[Texte]"/>
      <dgm:spPr/>
      <dgm:t>
        <a:bodyPr/>
        <a:lstStyle/>
        <a:p>
          <a:pPr algn="ctr"/>
          <a:r>
            <a:rPr lang="fr-FR" dirty="0"/>
            <a:t>Ecart total</a:t>
          </a:r>
        </a:p>
        <a:p>
          <a:pPr algn="ctr"/>
          <a:r>
            <a:rPr lang="fr-FR" dirty="0">
              <a:solidFill>
                <a:srgbClr val="FF0000"/>
              </a:solidFill>
            </a:rPr>
            <a:t>-245 480 </a:t>
          </a:r>
          <a:r>
            <a:rPr lang="fr-FR" dirty="0" err="1">
              <a:solidFill>
                <a:srgbClr val="FF0000"/>
              </a:solidFill>
            </a:rPr>
            <a:t>Fav</a:t>
          </a:r>
          <a:r>
            <a:rPr lang="fr-FR" dirty="0">
              <a:solidFill>
                <a:srgbClr val="FF0000"/>
              </a:solidFill>
            </a:rPr>
            <a:t> </a:t>
          </a:r>
        </a:p>
      </dgm:t>
    </dgm:pt>
    <dgm:pt modelId="{5D4E5C8D-8BC0-4C69-BFC1-51B42EEDE9EF}" type="parTrans" cxnId="{F26BAB40-25AB-4136-BA2E-E214BD1783A6}">
      <dgm:prSet/>
      <dgm:spPr/>
      <dgm:t>
        <a:bodyPr/>
        <a:lstStyle/>
        <a:p>
          <a:pPr algn="ctr"/>
          <a:endParaRPr lang="fr-FR"/>
        </a:p>
      </dgm:t>
    </dgm:pt>
    <dgm:pt modelId="{6F62D2AF-5CD5-463C-81DA-2970B8BA6B32}" type="sibTrans" cxnId="{F26BAB40-25AB-4136-BA2E-E214BD1783A6}">
      <dgm:prSet/>
      <dgm:spPr/>
      <dgm:t>
        <a:bodyPr/>
        <a:lstStyle/>
        <a:p>
          <a:pPr algn="ctr"/>
          <a:endParaRPr lang="fr-FR"/>
        </a:p>
      </dgm:t>
    </dgm:pt>
    <dgm:pt modelId="{D9107175-1D2C-40F8-8F2C-A13D84C72CAA}">
      <dgm:prSet phldrT="[Texte]"/>
      <dgm:spPr/>
      <dgm:t>
        <a:bodyPr/>
        <a:lstStyle/>
        <a:p>
          <a:pPr algn="ctr"/>
          <a:r>
            <a:rPr lang="fr-FR" dirty="0"/>
            <a:t>Ecart global</a:t>
          </a:r>
        </a:p>
        <a:p>
          <a:pPr algn="ctr"/>
          <a:r>
            <a:rPr lang="fr-FR" dirty="0">
              <a:solidFill>
                <a:srgbClr val="FF0000"/>
              </a:solidFill>
            </a:rPr>
            <a:t>10 520 </a:t>
          </a:r>
          <a:r>
            <a:rPr lang="fr-FR" dirty="0" err="1">
              <a:solidFill>
                <a:srgbClr val="FF0000"/>
              </a:solidFill>
            </a:rPr>
            <a:t>Defav</a:t>
          </a:r>
          <a:endParaRPr lang="fr-FR" dirty="0">
            <a:solidFill>
              <a:srgbClr val="FF0000"/>
            </a:solidFill>
          </a:endParaRPr>
        </a:p>
      </dgm:t>
    </dgm:pt>
    <dgm:pt modelId="{828D1CC2-639B-477C-ACE1-EF19884E527A}" type="parTrans" cxnId="{2C869BC7-8705-4833-A2D4-5B6B90A519BE}">
      <dgm:prSet/>
      <dgm:spPr/>
      <dgm:t>
        <a:bodyPr/>
        <a:lstStyle/>
        <a:p>
          <a:pPr algn="ctr"/>
          <a:endParaRPr lang="fr-FR"/>
        </a:p>
      </dgm:t>
    </dgm:pt>
    <dgm:pt modelId="{4B5319E6-A053-400A-84E5-026452E14D8E}" type="sibTrans" cxnId="{2C869BC7-8705-4833-A2D4-5B6B90A519BE}">
      <dgm:prSet/>
      <dgm:spPr/>
      <dgm:t>
        <a:bodyPr/>
        <a:lstStyle/>
        <a:p>
          <a:pPr algn="ctr"/>
          <a:endParaRPr lang="fr-FR"/>
        </a:p>
      </dgm:t>
    </dgm:pt>
    <dgm:pt modelId="{8258D2F1-12FF-43FA-8867-43EF4C777AC6}">
      <dgm:prSet phldrT="[Texte]"/>
      <dgm:spPr/>
      <dgm:t>
        <a:bodyPr/>
        <a:lstStyle/>
        <a:p>
          <a:pPr algn="ctr"/>
          <a:r>
            <a:rPr lang="fr-FR" dirty="0"/>
            <a:t>Ecart sur volume</a:t>
          </a:r>
        </a:p>
        <a:p>
          <a:pPr algn="ctr"/>
          <a:r>
            <a:rPr lang="fr-FR" dirty="0">
              <a:solidFill>
                <a:srgbClr val="FF0000"/>
              </a:solidFill>
            </a:rPr>
            <a:t>-256 000 </a:t>
          </a:r>
          <a:r>
            <a:rPr lang="fr-FR" dirty="0" err="1">
              <a:solidFill>
                <a:srgbClr val="FF0000"/>
              </a:solidFill>
            </a:rPr>
            <a:t>Fav</a:t>
          </a:r>
          <a:endParaRPr lang="fr-FR" dirty="0">
            <a:solidFill>
              <a:srgbClr val="FF0000"/>
            </a:solidFill>
          </a:endParaRPr>
        </a:p>
      </dgm:t>
    </dgm:pt>
    <dgm:pt modelId="{62519DE9-1D84-4BFC-8E59-798777F3EFF5}" type="parTrans" cxnId="{05484677-2779-4317-8517-EA7F00E4DF14}">
      <dgm:prSet/>
      <dgm:spPr/>
      <dgm:t>
        <a:bodyPr/>
        <a:lstStyle/>
        <a:p>
          <a:pPr algn="ctr"/>
          <a:endParaRPr lang="fr-FR"/>
        </a:p>
      </dgm:t>
    </dgm:pt>
    <dgm:pt modelId="{C297F1A5-D0F5-417B-9A1B-105C10570878}" type="sibTrans" cxnId="{05484677-2779-4317-8517-EA7F00E4DF14}">
      <dgm:prSet/>
      <dgm:spPr/>
      <dgm:t>
        <a:bodyPr/>
        <a:lstStyle/>
        <a:p>
          <a:pPr algn="ctr"/>
          <a:endParaRPr lang="fr-FR"/>
        </a:p>
      </dgm:t>
    </dgm:pt>
    <dgm:pt modelId="{5FF831D9-769B-4EB0-83B4-26AF147C3951}" type="pres">
      <dgm:prSet presAssocID="{D88AC214-910D-48DE-8961-A7FEDFD63DBA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1CDD5EE-E407-4195-806D-779F27E88481}" type="pres">
      <dgm:prSet presAssocID="{AC7872A4-C649-437B-9AA7-E40E100E81F2}" presName="vertOne" presStyleCnt="0"/>
      <dgm:spPr/>
    </dgm:pt>
    <dgm:pt modelId="{3638387F-4C16-43B3-88F8-18E91533F515}" type="pres">
      <dgm:prSet presAssocID="{AC7872A4-C649-437B-9AA7-E40E100E81F2}" presName="txOne" presStyleLbl="node0" presStyleIdx="0" presStyleCnt="1" custLinFactY="-165948" custLinFactNeighborX="14844" custLinFactNeighborY="-200000">
        <dgm:presLayoutVars>
          <dgm:chPref val="3"/>
        </dgm:presLayoutVars>
      </dgm:prSet>
      <dgm:spPr/>
    </dgm:pt>
    <dgm:pt modelId="{F338E78D-2F0B-4B7F-BC42-7A70BCB11270}" type="pres">
      <dgm:prSet presAssocID="{AC7872A4-C649-437B-9AA7-E40E100E81F2}" presName="parTransOne" presStyleCnt="0"/>
      <dgm:spPr/>
    </dgm:pt>
    <dgm:pt modelId="{7264B862-4406-4FE8-98E6-032947CD203E}" type="pres">
      <dgm:prSet presAssocID="{AC7872A4-C649-437B-9AA7-E40E100E81F2}" presName="horzOne" presStyleCnt="0"/>
      <dgm:spPr/>
    </dgm:pt>
    <dgm:pt modelId="{779024BE-BFAB-4238-8917-F64B6DAEA4B3}" type="pres">
      <dgm:prSet presAssocID="{D9107175-1D2C-40F8-8F2C-A13D84C72CAA}" presName="vertTwo" presStyleCnt="0"/>
      <dgm:spPr/>
    </dgm:pt>
    <dgm:pt modelId="{96B63A4C-EEDA-4CAD-BAC4-EFE563FCCA78}" type="pres">
      <dgm:prSet presAssocID="{D9107175-1D2C-40F8-8F2C-A13D84C72CAA}" presName="txTwo" presStyleLbl="node2" presStyleIdx="0" presStyleCnt="2">
        <dgm:presLayoutVars>
          <dgm:chPref val="3"/>
        </dgm:presLayoutVars>
      </dgm:prSet>
      <dgm:spPr/>
    </dgm:pt>
    <dgm:pt modelId="{F2ED862A-30FA-4603-A7D6-B0DE4D3745D1}" type="pres">
      <dgm:prSet presAssocID="{D9107175-1D2C-40F8-8F2C-A13D84C72CAA}" presName="horzTwo" presStyleCnt="0"/>
      <dgm:spPr/>
    </dgm:pt>
    <dgm:pt modelId="{EB924D39-1FEC-47B3-9274-D5EF0540092E}" type="pres">
      <dgm:prSet presAssocID="{4B5319E6-A053-400A-84E5-026452E14D8E}" presName="sibSpaceTwo" presStyleCnt="0"/>
      <dgm:spPr/>
    </dgm:pt>
    <dgm:pt modelId="{4E495637-4425-4024-8DE7-62D8F8A7C346}" type="pres">
      <dgm:prSet presAssocID="{8258D2F1-12FF-43FA-8867-43EF4C777AC6}" presName="vertTwo" presStyleCnt="0"/>
      <dgm:spPr/>
    </dgm:pt>
    <dgm:pt modelId="{2EE0A2E7-6C21-4CA0-9486-E3AE5DFD7856}" type="pres">
      <dgm:prSet presAssocID="{8258D2F1-12FF-43FA-8867-43EF4C777AC6}" presName="txTwo" presStyleLbl="node2" presStyleIdx="1" presStyleCnt="2">
        <dgm:presLayoutVars>
          <dgm:chPref val="3"/>
        </dgm:presLayoutVars>
      </dgm:prSet>
      <dgm:spPr/>
    </dgm:pt>
    <dgm:pt modelId="{355D652B-0735-40B3-B1F8-06D53C763FFF}" type="pres">
      <dgm:prSet presAssocID="{8258D2F1-12FF-43FA-8867-43EF4C777AC6}" presName="horzTwo" presStyleCnt="0"/>
      <dgm:spPr/>
    </dgm:pt>
  </dgm:ptLst>
  <dgm:cxnLst>
    <dgm:cxn modelId="{8022163E-05E6-48F0-9798-390A1705841D}" type="presOf" srcId="{D9107175-1D2C-40F8-8F2C-A13D84C72CAA}" destId="{96B63A4C-EEDA-4CAD-BAC4-EFE563FCCA78}" srcOrd="0" destOrd="0" presId="urn:microsoft.com/office/officeart/2005/8/layout/hierarchy4"/>
    <dgm:cxn modelId="{F26BAB40-25AB-4136-BA2E-E214BD1783A6}" srcId="{D88AC214-910D-48DE-8961-A7FEDFD63DBA}" destId="{AC7872A4-C649-437B-9AA7-E40E100E81F2}" srcOrd="0" destOrd="0" parTransId="{5D4E5C8D-8BC0-4C69-BFC1-51B42EEDE9EF}" sibTransId="{6F62D2AF-5CD5-463C-81DA-2970B8BA6B32}"/>
    <dgm:cxn modelId="{05484677-2779-4317-8517-EA7F00E4DF14}" srcId="{AC7872A4-C649-437B-9AA7-E40E100E81F2}" destId="{8258D2F1-12FF-43FA-8867-43EF4C777AC6}" srcOrd="1" destOrd="0" parTransId="{62519DE9-1D84-4BFC-8E59-798777F3EFF5}" sibTransId="{C297F1A5-D0F5-417B-9A1B-105C10570878}"/>
    <dgm:cxn modelId="{C4896259-64CF-4F85-8DA9-F21A0EE50A32}" type="presOf" srcId="{AC7872A4-C649-437B-9AA7-E40E100E81F2}" destId="{3638387F-4C16-43B3-88F8-18E91533F515}" srcOrd="0" destOrd="0" presId="urn:microsoft.com/office/officeart/2005/8/layout/hierarchy4"/>
    <dgm:cxn modelId="{2C869BC7-8705-4833-A2D4-5B6B90A519BE}" srcId="{AC7872A4-C649-437B-9AA7-E40E100E81F2}" destId="{D9107175-1D2C-40F8-8F2C-A13D84C72CAA}" srcOrd="0" destOrd="0" parTransId="{828D1CC2-639B-477C-ACE1-EF19884E527A}" sibTransId="{4B5319E6-A053-400A-84E5-026452E14D8E}"/>
    <dgm:cxn modelId="{DB9BE5E6-FCD2-4C6C-9033-DEDE5EF045D0}" type="presOf" srcId="{D88AC214-910D-48DE-8961-A7FEDFD63DBA}" destId="{5FF831D9-769B-4EB0-83B4-26AF147C3951}" srcOrd="0" destOrd="0" presId="urn:microsoft.com/office/officeart/2005/8/layout/hierarchy4"/>
    <dgm:cxn modelId="{6616BCE7-0606-4AB7-BF12-A7F8C2DFE0BF}" type="presOf" srcId="{8258D2F1-12FF-43FA-8867-43EF4C777AC6}" destId="{2EE0A2E7-6C21-4CA0-9486-E3AE5DFD7856}" srcOrd="0" destOrd="0" presId="urn:microsoft.com/office/officeart/2005/8/layout/hierarchy4"/>
    <dgm:cxn modelId="{F8B806B2-4161-40FA-88BF-4609056F991B}" type="presParOf" srcId="{5FF831D9-769B-4EB0-83B4-26AF147C3951}" destId="{01CDD5EE-E407-4195-806D-779F27E88481}" srcOrd="0" destOrd="0" presId="urn:microsoft.com/office/officeart/2005/8/layout/hierarchy4"/>
    <dgm:cxn modelId="{176ADC96-21E9-4B0D-8F9F-981A5DFA7E02}" type="presParOf" srcId="{01CDD5EE-E407-4195-806D-779F27E88481}" destId="{3638387F-4C16-43B3-88F8-18E91533F515}" srcOrd="0" destOrd="0" presId="urn:microsoft.com/office/officeart/2005/8/layout/hierarchy4"/>
    <dgm:cxn modelId="{40DDAF20-140C-4404-B847-A957B82D4C1D}" type="presParOf" srcId="{01CDD5EE-E407-4195-806D-779F27E88481}" destId="{F338E78D-2F0B-4B7F-BC42-7A70BCB11270}" srcOrd="1" destOrd="0" presId="urn:microsoft.com/office/officeart/2005/8/layout/hierarchy4"/>
    <dgm:cxn modelId="{5D7E0729-7939-49C8-9C8C-93C2DE2DCF12}" type="presParOf" srcId="{01CDD5EE-E407-4195-806D-779F27E88481}" destId="{7264B862-4406-4FE8-98E6-032947CD203E}" srcOrd="2" destOrd="0" presId="urn:microsoft.com/office/officeart/2005/8/layout/hierarchy4"/>
    <dgm:cxn modelId="{0FEB34F3-67FB-4CA1-BB97-1D8BC17DC54C}" type="presParOf" srcId="{7264B862-4406-4FE8-98E6-032947CD203E}" destId="{779024BE-BFAB-4238-8917-F64B6DAEA4B3}" srcOrd="0" destOrd="0" presId="urn:microsoft.com/office/officeart/2005/8/layout/hierarchy4"/>
    <dgm:cxn modelId="{E288202B-996D-4E11-A677-BBD118933043}" type="presParOf" srcId="{779024BE-BFAB-4238-8917-F64B6DAEA4B3}" destId="{96B63A4C-EEDA-4CAD-BAC4-EFE563FCCA78}" srcOrd="0" destOrd="0" presId="urn:microsoft.com/office/officeart/2005/8/layout/hierarchy4"/>
    <dgm:cxn modelId="{EB120A86-9595-4B75-A36F-0EBBC21855E1}" type="presParOf" srcId="{779024BE-BFAB-4238-8917-F64B6DAEA4B3}" destId="{F2ED862A-30FA-4603-A7D6-B0DE4D3745D1}" srcOrd="1" destOrd="0" presId="urn:microsoft.com/office/officeart/2005/8/layout/hierarchy4"/>
    <dgm:cxn modelId="{196EC7C1-1013-479D-878E-BEF6889686C9}" type="presParOf" srcId="{7264B862-4406-4FE8-98E6-032947CD203E}" destId="{EB924D39-1FEC-47B3-9274-D5EF0540092E}" srcOrd="1" destOrd="0" presId="urn:microsoft.com/office/officeart/2005/8/layout/hierarchy4"/>
    <dgm:cxn modelId="{A32D3E03-4F44-4704-B1ED-569AED4B8BAC}" type="presParOf" srcId="{7264B862-4406-4FE8-98E6-032947CD203E}" destId="{4E495637-4425-4024-8DE7-62D8F8A7C346}" srcOrd="2" destOrd="0" presId="urn:microsoft.com/office/officeart/2005/8/layout/hierarchy4"/>
    <dgm:cxn modelId="{90EFEE5F-D0BC-498F-961E-601D650E52E8}" type="presParOf" srcId="{4E495637-4425-4024-8DE7-62D8F8A7C346}" destId="{2EE0A2E7-6C21-4CA0-9486-E3AE5DFD7856}" srcOrd="0" destOrd="0" presId="urn:microsoft.com/office/officeart/2005/8/layout/hierarchy4"/>
    <dgm:cxn modelId="{DA60F1D4-B107-42DE-84A7-BC07FB6E32C7}" type="presParOf" srcId="{4E495637-4425-4024-8DE7-62D8F8A7C346}" destId="{355D652B-0735-40B3-B1F8-06D53C763FF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8387F-4C16-43B3-88F8-18E91533F515}">
      <dsp:nvSpPr>
        <dsp:cNvPr id="0" name=""/>
        <dsp:cNvSpPr/>
      </dsp:nvSpPr>
      <dsp:spPr>
        <a:xfrm>
          <a:off x="0" y="0"/>
          <a:ext cx="7982163" cy="12884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600" kern="1200"/>
            <a:t>Ecart total </a:t>
          </a:r>
        </a:p>
      </dsp:txBody>
      <dsp:txXfrm>
        <a:off x="37736" y="37736"/>
        <a:ext cx="7906691" cy="1212933"/>
      </dsp:txXfrm>
    </dsp:sp>
    <dsp:sp modelId="{96B63A4C-EEDA-4CAD-BAC4-EFE563FCCA78}">
      <dsp:nvSpPr>
        <dsp:cNvPr id="0" name=""/>
        <dsp:cNvSpPr/>
      </dsp:nvSpPr>
      <dsp:spPr>
        <a:xfrm>
          <a:off x="2948" y="1496589"/>
          <a:ext cx="3830212" cy="12884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000" kern="1200" dirty="0"/>
            <a:t>Ecart global</a:t>
          </a:r>
        </a:p>
      </dsp:txBody>
      <dsp:txXfrm>
        <a:off x="40684" y="1534325"/>
        <a:ext cx="3754740" cy="1212933"/>
      </dsp:txXfrm>
    </dsp:sp>
    <dsp:sp modelId="{2EE0A2E7-6C21-4CA0-9486-E3AE5DFD7856}">
      <dsp:nvSpPr>
        <dsp:cNvPr id="0" name=""/>
        <dsp:cNvSpPr/>
      </dsp:nvSpPr>
      <dsp:spPr>
        <a:xfrm>
          <a:off x="4154899" y="1496589"/>
          <a:ext cx="3830212" cy="12884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000" kern="1200" dirty="0"/>
            <a:t>Ecart sur volume</a:t>
          </a:r>
        </a:p>
      </dsp:txBody>
      <dsp:txXfrm>
        <a:off x="4192635" y="1534325"/>
        <a:ext cx="3754740" cy="12129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8387F-4C16-43B3-88F8-18E91533F515}">
      <dsp:nvSpPr>
        <dsp:cNvPr id="0" name=""/>
        <dsp:cNvSpPr/>
      </dsp:nvSpPr>
      <dsp:spPr>
        <a:xfrm>
          <a:off x="5139" y="0"/>
          <a:ext cx="6956377" cy="975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Ecart total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solidFill>
                <a:srgbClr val="FF0000"/>
              </a:solidFill>
            </a:rPr>
            <a:t>-245 480 </a:t>
          </a:r>
          <a:r>
            <a:rPr lang="fr-FR" sz="2200" kern="1200" dirty="0" err="1">
              <a:solidFill>
                <a:srgbClr val="FF0000"/>
              </a:solidFill>
            </a:rPr>
            <a:t>Fav</a:t>
          </a:r>
          <a:r>
            <a:rPr lang="fr-FR" sz="2200" kern="1200" dirty="0">
              <a:solidFill>
                <a:srgbClr val="FF0000"/>
              </a:solidFill>
            </a:rPr>
            <a:t> </a:t>
          </a:r>
        </a:p>
      </dsp:txBody>
      <dsp:txXfrm>
        <a:off x="33722" y="28583"/>
        <a:ext cx="6899211" cy="918722"/>
      </dsp:txXfrm>
    </dsp:sp>
    <dsp:sp modelId="{96B63A4C-EEDA-4CAD-BAC4-EFE563FCCA78}">
      <dsp:nvSpPr>
        <dsp:cNvPr id="0" name=""/>
        <dsp:cNvSpPr/>
      </dsp:nvSpPr>
      <dsp:spPr>
        <a:xfrm>
          <a:off x="2569" y="1154638"/>
          <a:ext cx="3337993" cy="975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Ecart global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solidFill>
                <a:srgbClr val="FF0000"/>
              </a:solidFill>
            </a:rPr>
            <a:t>10 520 </a:t>
          </a:r>
          <a:r>
            <a:rPr lang="fr-FR" sz="2200" kern="1200" dirty="0" err="1">
              <a:solidFill>
                <a:srgbClr val="FF0000"/>
              </a:solidFill>
            </a:rPr>
            <a:t>Defav</a:t>
          </a:r>
          <a:endParaRPr lang="fr-FR" sz="2200" kern="1200" dirty="0">
            <a:solidFill>
              <a:srgbClr val="FF0000"/>
            </a:solidFill>
          </a:endParaRPr>
        </a:p>
      </dsp:txBody>
      <dsp:txXfrm>
        <a:off x="31152" y="1183221"/>
        <a:ext cx="3280827" cy="918722"/>
      </dsp:txXfrm>
    </dsp:sp>
    <dsp:sp modelId="{2EE0A2E7-6C21-4CA0-9486-E3AE5DFD7856}">
      <dsp:nvSpPr>
        <dsp:cNvPr id="0" name=""/>
        <dsp:cNvSpPr/>
      </dsp:nvSpPr>
      <dsp:spPr>
        <a:xfrm>
          <a:off x="3620954" y="1154638"/>
          <a:ext cx="3337993" cy="975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Ecart sur volume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solidFill>
                <a:srgbClr val="FF0000"/>
              </a:solidFill>
            </a:rPr>
            <a:t>-256 000 </a:t>
          </a:r>
          <a:r>
            <a:rPr lang="fr-FR" sz="2200" kern="1200" dirty="0" err="1">
              <a:solidFill>
                <a:srgbClr val="FF0000"/>
              </a:solidFill>
            </a:rPr>
            <a:t>Fav</a:t>
          </a:r>
          <a:endParaRPr lang="fr-FR" sz="2200" kern="1200" dirty="0">
            <a:solidFill>
              <a:srgbClr val="FF0000"/>
            </a:solidFill>
          </a:endParaRPr>
        </a:p>
      </dsp:txBody>
      <dsp:txXfrm>
        <a:off x="3649537" y="1183221"/>
        <a:ext cx="3280827" cy="9187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8397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7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80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168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36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469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94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985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1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687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449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A775A-6C74-4D7C-A5C1-217D59B0B72E}" type="datetimeFigureOut">
              <a:rPr lang="fr-FR" smtClean="0"/>
              <a:t>14/12/2020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00DB0-8258-4EE4-81C8-9207C6D2C56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03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THEME 1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LES ECARTS SUR CHARGES DIRECTES ET INDIRECTES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713" y="395288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024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562310"/>
            <a:ext cx="9144000" cy="913471"/>
          </a:xfrm>
        </p:spPr>
        <p:txBody>
          <a:bodyPr>
            <a:normAutofit/>
          </a:bodyPr>
          <a:lstStyle/>
          <a:p>
            <a:pPr algn="l"/>
            <a:r>
              <a:rPr lang="fr-FR" sz="4000" dirty="0"/>
              <a:t>OBJECTIFS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915728"/>
            <a:ext cx="9144000" cy="1655762"/>
          </a:xfrm>
        </p:spPr>
        <p:txBody>
          <a:bodyPr>
            <a:normAutofit fontScale="850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3200" dirty="0"/>
              <a:t>Comparer le coût de production réel au coût de production prévu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3200" dirty="0"/>
              <a:t>Analyser les écarts afin de déterminer des responsabilités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sz="3200" dirty="0"/>
              <a:t>Prendre des mesures correctives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834" y="323940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52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94604" y="1122363"/>
            <a:ext cx="9144000" cy="913471"/>
          </a:xfrm>
        </p:spPr>
        <p:txBody>
          <a:bodyPr>
            <a:normAutofit/>
          </a:bodyPr>
          <a:lstStyle/>
          <a:p>
            <a:pPr algn="l"/>
            <a:r>
              <a:rPr lang="fr-FR" sz="4000" dirty="0"/>
              <a:t>Les écarts sur charges - Organisation</a:t>
            </a: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3706539659"/>
              </p:ext>
            </p:extLst>
          </p:nvPr>
        </p:nvGraphicFramePr>
        <p:xfrm>
          <a:off x="1733909" y="2682815"/>
          <a:ext cx="7988061" cy="2786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596" y="117835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66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 de texte 14"/>
          <p:cNvSpPr txBox="1"/>
          <p:nvPr/>
        </p:nvSpPr>
        <p:spPr>
          <a:xfrm>
            <a:off x="2705369" y="1216324"/>
            <a:ext cx="9031857" cy="3815019"/>
          </a:xfrm>
          <a:prstGeom prst="rect">
            <a:avLst/>
          </a:prstGeom>
          <a:noFill/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fr-FR" sz="4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ECART TOTAL  </a:t>
            </a:r>
            <a:r>
              <a:rPr lang="fr-FR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(-245 480 </a:t>
            </a:r>
            <a:r>
              <a:rPr lang="fr-FR" sz="44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Fav</a:t>
            </a:r>
            <a:r>
              <a:rPr lang="fr-FR" sz="4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COUT REEL DE LA PRODUCTION CONSTATEE (CRPC)</a:t>
            </a:r>
          </a:p>
          <a:p>
            <a:pPr marL="457200" algn="ctr">
              <a:lnSpc>
                <a:spcPct val="115000"/>
              </a:lnSpc>
            </a:pP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(4200*322,50)  = &gt;  1 354 520</a:t>
            </a: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COUT PREETABLI DE LA PRODUCTION PREVUE (CPPP)</a:t>
            </a:r>
          </a:p>
          <a:p>
            <a:pPr marL="457200" algn="ctr">
              <a:lnSpc>
                <a:spcPct val="115000"/>
              </a:lnSpc>
            </a:pPr>
            <a:r>
              <a:rPr lang="fr-FR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(5000 * 320)   =  &gt; 1 600 000€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547" y="272181"/>
            <a:ext cx="1190625" cy="1362075"/>
          </a:xfrm>
          <a:prstGeom prst="rect">
            <a:avLst/>
          </a:prstGeom>
        </p:spPr>
      </p:pic>
      <p:pic>
        <p:nvPicPr>
          <p:cNvPr id="1026" name="Picture 2" descr="Résultat de recherche d'images pour &quot;bof image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03" y="5397320"/>
            <a:ext cx="1602516" cy="120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007259" y="5675097"/>
            <a:ext cx="5115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Comparaison de volume de production différente avec des coûts unitaires différents ….</a:t>
            </a:r>
          </a:p>
        </p:txBody>
      </p:sp>
    </p:spTree>
    <p:extLst>
      <p:ext uri="{BB962C8B-B14F-4D97-AF65-F5344CB8AC3E}">
        <p14:creationId xmlns:p14="http://schemas.microsoft.com/office/powerpoint/2010/main" val="3577031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 de texte 15"/>
          <p:cNvSpPr txBox="1"/>
          <p:nvPr/>
        </p:nvSpPr>
        <p:spPr>
          <a:xfrm>
            <a:off x="6228272" y="3493093"/>
            <a:ext cx="5793626" cy="2109808"/>
          </a:xfrm>
          <a:prstGeom prst="rect">
            <a:avLst/>
          </a:prstGeom>
          <a:noFill/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ECART SUR VOLUME D’ACTIVITE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COUT PREETABLI ADAPTE A LA PRODUCTION CONSTATEE (CPPC)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4200 * 320  =  1 344 000€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COUT PREETABLI DE LA PRODUCTION PREVUE (CPPP)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5000 * 320  = 1 600 000€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113412586"/>
              </p:ext>
            </p:extLst>
          </p:nvPr>
        </p:nvGraphicFramePr>
        <p:xfrm>
          <a:off x="2993366" y="457200"/>
          <a:ext cx="6961517" cy="2130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one de texte 16"/>
          <p:cNvSpPr txBox="1"/>
          <p:nvPr/>
        </p:nvSpPr>
        <p:spPr>
          <a:xfrm>
            <a:off x="503783" y="3415456"/>
            <a:ext cx="5560497" cy="2093137"/>
          </a:xfrm>
          <a:prstGeom prst="rect">
            <a:avLst/>
          </a:prstGeom>
          <a:noFill/>
          <a:ln w="6350">
            <a:solidFill>
              <a:prstClr val="black"/>
            </a:solidFill>
          </a:ln>
          <a:effectLst/>
        </p:spPr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ECART GLOBAL SUR LA PRODUCTION CONSTATEE</a:t>
            </a: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COUT REEL DE </a:t>
            </a:r>
            <a:r>
              <a:rPr lang="fr-F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PRODUCTION CONSTATEE (CRPC)</a:t>
            </a:r>
          </a:p>
          <a:p>
            <a:pPr marL="457200" algn="ctr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1 354 320€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COUT PREETABLI ADAPTE </a:t>
            </a:r>
            <a:r>
              <a:rPr lang="fr-F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LA PRODUCTION CONSTATEE (CPPC)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4200 * 320 = 1 344 000€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" name="Connecteur droit avec flèche 2"/>
          <p:cNvCxnSpPr/>
          <p:nvPr/>
        </p:nvCxnSpPr>
        <p:spPr>
          <a:xfrm flipH="1">
            <a:off x="3830128" y="2587925"/>
            <a:ext cx="1224951" cy="8275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>
            <a:endCxn id="5" idx="0"/>
          </p:cNvCxnSpPr>
          <p:nvPr/>
        </p:nvCxnSpPr>
        <p:spPr>
          <a:xfrm>
            <a:off x="7879267" y="2665562"/>
            <a:ext cx="1245818" cy="82753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0" name="Imag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75" y="341193"/>
            <a:ext cx="1190625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89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84D2ABA3-84A1-4202-9B16-DCC2DBB70A32}"/>
              </a:ext>
            </a:extLst>
          </p:cNvPr>
          <p:cNvGrpSpPr/>
          <p:nvPr/>
        </p:nvGrpSpPr>
        <p:grpSpPr>
          <a:xfrm>
            <a:off x="4275852" y="813317"/>
            <a:ext cx="3337993" cy="975888"/>
            <a:chOff x="2569" y="1154638"/>
            <a:chExt cx="3337993" cy="975888"/>
          </a:xfrm>
        </p:grpSpPr>
        <p:sp>
          <p:nvSpPr>
            <p:cNvPr id="5" name="Rectangle : coins arrondis 4">
              <a:extLst>
                <a:ext uri="{FF2B5EF4-FFF2-40B4-BE49-F238E27FC236}">
                  <a16:creationId xmlns:a16="http://schemas.microsoft.com/office/drawing/2014/main" id="{C600CB48-94B2-48A4-9639-5A42213CAD04}"/>
                </a:ext>
              </a:extLst>
            </p:cNvPr>
            <p:cNvSpPr/>
            <p:nvPr/>
          </p:nvSpPr>
          <p:spPr>
            <a:xfrm>
              <a:off x="2569" y="1154638"/>
              <a:ext cx="3337993" cy="97588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tangle : coins arrondis 4">
              <a:extLst>
                <a:ext uri="{FF2B5EF4-FFF2-40B4-BE49-F238E27FC236}">
                  <a16:creationId xmlns:a16="http://schemas.microsoft.com/office/drawing/2014/main" id="{FBDE6345-452F-4560-AA26-5B3EC993A962}"/>
                </a:ext>
              </a:extLst>
            </p:cNvPr>
            <p:cNvSpPr txBox="1"/>
            <p:nvPr/>
          </p:nvSpPr>
          <p:spPr>
            <a:xfrm>
              <a:off x="31152" y="1183221"/>
              <a:ext cx="3280827" cy="9187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3600" kern="1200" dirty="0"/>
                <a:t>Ecart global</a:t>
              </a:r>
            </a:p>
          </p:txBody>
        </p:sp>
      </p:grp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7E206C89-6F73-495D-AA47-937C58BC6697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2337073" y="1789205"/>
            <a:ext cx="3607776" cy="8484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3BE01F40-2563-46ED-AD4F-975EE8454078}"/>
              </a:ext>
            </a:extLst>
          </p:cNvPr>
          <p:cNvCxnSpPr>
            <a:cxnSpLocks/>
          </p:cNvCxnSpPr>
          <p:nvPr/>
        </p:nvCxnSpPr>
        <p:spPr>
          <a:xfrm>
            <a:off x="6096001" y="1789205"/>
            <a:ext cx="3414344" cy="8952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6990FCCA-3940-434F-9525-D70F5F41DE27}"/>
              </a:ext>
            </a:extLst>
          </p:cNvPr>
          <p:cNvGrpSpPr/>
          <p:nvPr/>
        </p:nvGrpSpPr>
        <p:grpSpPr>
          <a:xfrm>
            <a:off x="760688" y="2666275"/>
            <a:ext cx="3398177" cy="1327639"/>
            <a:chOff x="2569" y="1154638"/>
            <a:chExt cx="3337993" cy="975888"/>
          </a:xfrm>
        </p:grpSpPr>
        <p:sp>
          <p:nvSpPr>
            <p:cNvPr id="14" name="Rectangle : coins arrondis 13">
              <a:extLst>
                <a:ext uri="{FF2B5EF4-FFF2-40B4-BE49-F238E27FC236}">
                  <a16:creationId xmlns:a16="http://schemas.microsoft.com/office/drawing/2014/main" id="{85AD144C-2C03-446C-9529-3FEC250F3A50}"/>
                </a:ext>
              </a:extLst>
            </p:cNvPr>
            <p:cNvSpPr/>
            <p:nvPr/>
          </p:nvSpPr>
          <p:spPr>
            <a:xfrm>
              <a:off x="2569" y="1154638"/>
              <a:ext cx="3337993" cy="97588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angle : coins arrondis 4">
              <a:extLst>
                <a:ext uri="{FF2B5EF4-FFF2-40B4-BE49-F238E27FC236}">
                  <a16:creationId xmlns:a16="http://schemas.microsoft.com/office/drawing/2014/main" id="{E344DAC3-01AC-4A56-A92A-233CD6B869CD}"/>
                </a:ext>
              </a:extLst>
            </p:cNvPr>
            <p:cNvSpPr txBox="1"/>
            <p:nvPr/>
          </p:nvSpPr>
          <p:spPr>
            <a:xfrm>
              <a:off x="31152" y="1183221"/>
              <a:ext cx="3280827" cy="9187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800" kern="1200" dirty="0"/>
                <a:t>Charges directes :</a:t>
              </a:r>
            </a:p>
            <a:p>
              <a:pPr marL="342900" lvl="0" indent="-34290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fr-FR" sz="2200" dirty="0"/>
                <a:t>Ecart sur quantité</a:t>
              </a:r>
            </a:p>
            <a:p>
              <a:pPr marL="342900" lvl="0" indent="-34290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fr-FR" sz="2200" kern="1200" dirty="0"/>
                <a:t>Ecart sur coût</a:t>
              </a:r>
            </a:p>
          </p:txBody>
        </p:sp>
      </p:grpSp>
      <p:sp>
        <p:nvSpPr>
          <p:cNvPr id="17" name="Rectangle : coins arrondis 4">
            <a:extLst>
              <a:ext uri="{FF2B5EF4-FFF2-40B4-BE49-F238E27FC236}">
                <a16:creationId xmlns:a16="http://schemas.microsoft.com/office/drawing/2014/main" id="{3510DA01-1AB4-44CB-A9CE-C656BF828264}"/>
              </a:ext>
            </a:extLst>
          </p:cNvPr>
          <p:cNvSpPr txBox="1"/>
          <p:nvPr/>
        </p:nvSpPr>
        <p:spPr>
          <a:xfrm>
            <a:off x="7193517" y="4443862"/>
            <a:ext cx="3339980" cy="124986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3820" tIns="83820" rIns="83820" bIns="83820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2200" kern="1200" dirty="0"/>
              <a:t>Charges directes :</a:t>
            </a:r>
          </a:p>
          <a:p>
            <a:pPr marL="342900" lvl="0" indent="-34290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2200" dirty="0"/>
              <a:t>Ecart sur quantité</a:t>
            </a:r>
          </a:p>
          <a:p>
            <a:pPr marL="342900" lvl="0" indent="-34290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fr-FR" sz="2200" kern="1200" dirty="0"/>
              <a:t>Ecart sur coût</a:t>
            </a:r>
          </a:p>
        </p:txBody>
      </p:sp>
      <p:grpSp>
        <p:nvGrpSpPr>
          <p:cNvPr id="19" name="Groupe 18">
            <a:extLst>
              <a:ext uri="{FF2B5EF4-FFF2-40B4-BE49-F238E27FC236}">
                <a16:creationId xmlns:a16="http://schemas.microsoft.com/office/drawing/2014/main" id="{36760F42-25CB-4C40-B447-74B870F68D66}"/>
              </a:ext>
            </a:extLst>
          </p:cNvPr>
          <p:cNvGrpSpPr/>
          <p:nvPr/>
        </p:nvGrpSpPr>
        <p:grpSpPr>
          <a:xfrm>
            <a:off x="7479754" y="2684436"/>
            <a:ext cx="3337993" cy="1826018"/>
            <a:chOff x="2569" y="1154638"/>
            <a:chExt cx="3337993" cy="975888"/>
          </a:xfrm>
        </p:grpSpPr>
        <p:sp>
          <p:nvSpPr>
            <p:cNvPr id="20" name="Rectangle : coins arrondis 19">
              <a:extLst>
                <a:ext uri="{FF2B5EF4-FFF2-40B4-BE49-F238E27FC236}">
                  <a16:creationId xmlns:a16="http://schemas.microsoft.com/office/drawing/2014/main" id="{FC03EBB6-A1B7-4DA0-BAF2-518067A8F672}"/>
                </a:ext>
              </a:extLst>
            </p:cNvPr>
            <p:cNvSpPr/>
            <p:nvPr/>
          </p:nvSpPr>
          <p:spPr>
            <a:xfrm>
              <a:off x="2569" y="1154638"/>
              <a:ext cx="3337993" cy="97588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ectangle : coins arrondis 4">
              <a:extLst>
                <a:ext uri="{FF2B5EF4-FFF2-40B4-BE49-F238E27FC236}">
                  <a16:creationId xmlns:a16="http://schemas.microsoft.com/office/drawing/2014/main" id="{14865411-758A-4984-AFCD-236F1EDF3753}"/>
                </a:ext>
              </a:extLst>
            </p:cNvPr>
            <p:cNvSpPr txBox="1"/>
            <p:nvPr/>
          </p:nvSpPr>
          <p:spPr>
            <a:xfrm>
              <a:off x="31152" y="1183221"/>
              <a:ext cx="3280827" cy="9187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ctr" anchorCtr="0">
              <a:noAutofit/>
            </a:bodyPr>
            <a:lstStyle/>
            <a:p>
              <a:pPr marL="0" lvl="0" indent="0" algn="ctr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2800" kern="1200" dirty="0"/>
                <a:t>Charges indirectes</a:t>
              </a:r>
            </a:p>
            <a:p>
              <a:pPr marL="342900" lvl="0" indent="-34290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fr-FR" sz="2200" dirty="0"/>
                <a:t>Ecarts sur budget</a:t>
              </a:r>
            </a:p>
            <a:p>
              <a:pPr marL="342900" lvl="0" indent="-34290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fr-FR" sz="2200" kern="1200" dirty="0"/>
                <a:t>Ecart sur activité</a:t>
              </a:r>
            </a:p>
            <a:p>
              <a:pPr marL="342900" lvl="0" indent="-34290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Arial" panose="020B0604020202020204" pitchFamily="34" charset="0"/>
                <a:buChar char="•"/>
              </a:pPr>
              <a:r>
                <a:rPr lang="fr-FR" sz="2200" dirty="0"/>
                <a:t>Ecart sur rendement</a:t>
              </a:r>
              <a:endParaRPr lang="fr-FR" sz="2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97512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EFFA1039-68B3-4517-8061-90B5D96FA6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395" y="2596965"/>
            <a:ext cx="6077209" cy="1664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0392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233</Words>
  <Application>Microsoft Office PowerPoint</Application>
  <PresentationFormat>Grand écran</PresentationFormat>
  <Paragraphs>49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Thème Office</vt:lpstr>
      <vt:lpstr>THEME 1</vt:lpstr>
      <vt:lpstr>OBJECTIFS</vt:lpstr>
      <vt:lpstr>Les écarts sur charges - Organisation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M4107</dc:title>
  <dc:creator>NOEL Eric</dc:creator>
  <cp:lastModifiedBy>NOEL Eric</cp:lastModifiedBy>
  <cp:revision>32</cp:revision>
  <dcterms:created xsi:type="dcterms:W3CDTF">2019-01-17T08:16:02Z</dcterms:created>
  <dcterms:modified xsi:type="dcterms:W3CDTF">2020-12-14T13:52:28Z</dcterms:modified>
</cp:coreProperties>
</file>