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6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24190F55-E23F-4161-BA60-6F5D3FA5A9F7}"/>
  </pc:docChgLst>
  <pc:docChgLst>
    <pc:chgData name="Eric Noel" userId="c97d4ec6-691b-4269-8690-07d4da695307" providerId="ADAL" clId="{D9B4573E-9B2B-4666-9A87-1D56A1F60B60}"/>
    <pc:docChg chg="modSld">
      <pc:chgData name="Eric Noel" userId="c97d4ec6-691b-4269-8690-07d4da695307" providerId="ADAL" clId="{D9B4573E-9B2B-4666-9A87-1D56A1F60B60}" dt="2023-10-06T07:20:04.031" v="0" actId="20577"/>
      <pc:docMkLst>
        <pc:docMk/>
      </pc:docMkLst>
      <pc:sldChg chg="modSp">
        <pc:chgData name="Eric Noel" userId="c97d4ec6-691b-4269-8690-07d4da695307" providerId="ADAL" clId="{D9B4573E-9B2B-4666-9A87-1D56A1F60B60}" dt="2023-10-06T07:20:04.031" v="0" actId="20577"/>
        <pc:sldMkLst>
          <pc:docMk/>
          <pc:sldMk cId="2852024939" sldId="256"/>
        </pc:sldMkLst>
        <pc:spChg chg="mod">
          <ac:chgData name="Eric Noel" userId="c97d4ec6-691b-4269-8690-07d4da695307" providerId="ADAL" clId="{D9B4573E-9B2B-4666-9A87-1D56A1F60B60}" dt="2023-10-06T07:20:04.031" v="0" actId="20577"/>
          <ac:spMkLst>
            <pc:docMk/>
            <pc:sldMk cId="2852024939" sldId="256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7872A4-C649-437B-9AA7-E40E100E81F2}">
      <dgm:prSet phldrT="[Texte]"/>
      <dgm:spPr/>
      <dgm:t>
        <a:bodyPr/>
        <a:lstStyle/>
        <a:p>
          <a:pPr algn="ctr"/>
          <a:r>
            <a:rPr lang="fr-FR" dirty="0"/>
            <a:t>Ecart sur CA </a:t>
          </a:r>
        </a:p>
      </dgm:t>
    </dgm:pt>
    <dgm:pt modelId="{5D4E5C8D-8BC0-4C69-BFC1-51B42EEDE9EF}" type="par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6F62D2AF-5CD5-463C-81DA-2970B8BA6B32}" type="sib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428C4D17-4E1F-44A2-AA16-78C74E7B779C}">
      <dgm:prSet phldrT="[Texte]"/>
      <dgm:spPr/>
      <dgm:t>
        <a:bodyPr/>
        <a:lstStyle/>
        <a:p>
          <a:pPr algn="ctr"/>
          <a:r>
            <a:rPr lang="fr-FR" dirty="0"/>
            <a:t>Ecart sur prix</a:t>
          </a:r>
        </a:p>
      </dgm:t>
    </dgm:pt>
    <dgm:pt modelId="{75C8CB63-4AC6-43CE-B618-15BF0FCE34E5}" type="par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70E789C8-0D7B-43B2-A491-B8EB51F76BE6}" type="sib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A1D54A85-4FD5-49CC-B0CB-9011D5B00030}">
      <dgm:prSet phldrT="[Texte]"/>
      <dgm:spPr/>
      <dgm:t>
        <a:bodyPr/>
        <a:lstStyle/>
        <a:p>
          <a:pPr algn="ctr"/>
          <a:r>
            <a:rPr lang="fr-FR" dirty="0"/>
            <a:t>Ecart sur quantité</a:t>
          </a:r>
        </a:p>
      </dgm:t>
    </dgm:pt>
    <dgm:pt modelId="{A8BC73AE-84FB-4465-9096-DE6C272EFE47}" type="par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E0116D4-BF59-4B0F-B22F-15649BAAFFCE}" type="sib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CDD5EE-E407-4195-806D-779F27E88481}" type="pres">
      <dgm:prSet presAssocID="{AC7872A4-C649-437B-9AA7-E40E100E81F2}" presName="vertOne" presStyleCnt="0"/>
      <dgm:spPr/>
    </dgm:pt>
    <dgm:pt modelId="{3638387F-4C16-43B3-88F8-18E91533F515}" type="pres">
      <dgm:prSet presAssocID="{AC7872A4-C649-437B-9AA7-E40E100E81F2}" presName="txOne" presStyleLbl="node0" presStyleIdx="0" presStyleCnt="1" custLinFactNeighborX="11887" custLinFactNeighborY="13768">
        <dgm:presLayoutVars>
          <dgm:chPref val="3"/>
        </dgm:presLayoutVars>
      </dgm:prSet>
      <dgm:spPr/>
    </dgm:pt>
    <dgm:pt modelId="{F338E78D-2F0B-4B7F-BC42-7A70BCB11270}" type="pres">
      <dgm:prSet presAssocID="{AC7872A4-C649-437B-9AA7-E40E100E81F2}" presName="parTransOne" presStyleCnt="0"/>
      <dgm:spPr/>
    </dgm:pt>
    <dgm:pt modelId="{7264B862-4406-4FE8-98E6-032947CD203E}" type="pres">
      <dgm:prSet presAssocID="{AC7872A4-C649-437B-9AA7-E40E100E81F2}" presName="horzOne" presStyleCnt="0"/>
      <dgm:spPr/>
    </dgm:pt>
    <dgm:pt modelId="{052AAA86-4CB8-4486-AAB9-86E7C8BE26B3}" type="pres">
      <dgm:prSet presAssocID="{428C4D17-4E1F-44A2-AA16-78C74E7B779C}" presName="vertTwo" presStyleCnt="0"/>
      <dgm:spPr/>
    </dgm:pt>
    <dgm:pt modelId="{0DFA4B09-BEA0-4CEE-9072-F087D54EEE28}" type="pres">
      <dgm:prSet presAssocID="{428C4D17-4E1F-44A2-AA16-78C74E7B779C}" presName="txTwo" presStyleLbl="node2" presStyleIdx="0" presStyleCnt="1" custScaleX="53855" custScaleY="101954" custLinFactNeighborX="-28771" custLinFactNeighborY="-47176">
        <dgm:presLayoutVars>
          <dgm:chPref val="3"/>
        </dgm:presLayoutVars>
      </dgm:prSet>
      <dgm:spPr/>
    </dgm:pt>
    <dgm:pt modelId="{B100B9F6-10EF-4F79-A820-920F41C65E99}" type="pres">
      <dgm:prSet presAssocID="{428C4D17-4E1F-44A2-AA16-78C74E7B779C}" presName="parTransTwo" presStyleCnt="0"/>
      <dgm:spPr/>
    </dgm:pt>
    <dgm:pt modelId="{42401FEE-F43B-45F2-BABB-9BAE9B8399CC}" type="pres">
      <dgm:prSet presAssocID="{428C4D17-4E1F-44A2-AA16-78C74E7B779C}" presName="horzTwo" presStyleCnt="0"/>
      <dgm:spPr/>
    </dgm:pt>
    <dgm:pt modelId="{4CA76D56-53DA-468A-A04F-7D99F21AB333}" type="pres">
      <dgm:prSet presAssocID="{A1D54A85-4FD5-49CC-B0CB-9011D5B00030}" presName="vertThree" presStyleCnt="0"/>
      <dgm:spPr/>
    </dgm:pt>
    <dgm:pt modelId="{777E4E88-04D3-4567-AA1D-D881A3CF7253}" type="pres">
      <dgm:prSet presAssocID="{A1D54A85-4FD5-49CC-B0CB-9011D5B00030}" presName="txThree" presStyleLbl="node3" presStyleIdx="0" presStyleCnt="1" custFlipHor="1" custScaleX="46737" custLinFactY="-20942" custLinFactNeighborX="26658" custLinFactNeighborY="-100000">
        <dgm:presLayoutVars>
          <dgm:chPref val="3"/>
        </dgm:presLayoutVars>
      </dgm:prSet>
      <dgm:spPr/>
    </dgm:pt>
    <dgm:pt modelId="{69CB2CFC-4BFD-40EA-92CE-AAC611DC3ADF}" type="pres">
      <dgm:prSet presAssocID="{A1D54A85-4FD5-49CC-B0CB-9011D5B00030}" presName="horzThree" presStyleCnt="0"/>
      <dgm:spPr/>
    </dgm:pt>
  </dgm:ptLst>
  <dgm:cxnLst>
    <dgm:cxn modelId="{F103660A-9043-411C-923F-A325704F9072}" type="presOf" srcId="{A1D54A85-4FD5-49CC-B0CB-9011D5B00030}" destId="{777E4E88-04D3-4567-AA1D-D881A3CF7253}" srcOrd="0" destOrd="0" presId="urn:microsoft.com/office/officeart/2005/8/layout/hierarchy4"/>
    <dgm:cxn modelId="{F26BAB40-25AB-4136-BA2E-E214BD1783A6}" srcId="{D88AC214-910D-48DE-8961-A7FEDFD63DBA}" destId="{AC7872A4-C649-437B-9AA7-E40E100E81F2}" srcOrd="0" destOrd="0" parTransId="{5D4E5C8D-8BC0-4C69-BFC1-51B42EEDE9EF}" sibTransId="{6F62D2AF-5CD5-463C-81DA-2970B8BA6B32}"/>
    <dgm:cxn modelId="{FC2C895F-25F0-4BF5-ADF6-9F7A68E19285}" srcId="{AC7872A4-C649-437B-9AA7-E40E100E81F2}" destId="{428C4D17-4E1F-44A2-AA16-78C74E7B779C}" srcOrd="0" destOrd="0" parTransId="{75C8CB63-4AC6-43CE-B618-15BF0FCE34E5}" sibTransId="{70E789C8-0D7B-43B2-A491-B8EB51F76BE6}"/>
    <dgm:cxn modelId="{B1085A83-2752-4A68-80D2-F1EB897B70A1}" type="presOf" srcId="{428C4D17-4E1F-44A2-AA16-78C74E7B779C}" destId="{0DFA4B09-BEA0-4CEE-9072-F087D54EEE28}" srcOrd="0" destOrd="0" presId="urn:microsoft.com/office/officeart/2005/8/layout/hierarchy4"/>
    <dgm:cxn modelId="{E58CB9C6-CBEF-4133-91A0-E7930BC46916}" type="presOf" srcId="{AC7872A4-C649-437B-9AA7-E40E100E81F2}" destId="{3638387F-4C16-43B3-88F8-18E91533F515}" srcOrd="0" destOrd="0" presId="urn:microsoft.com/office/officeart/2005/8/layout/hierarchy4"/>
    <dgm:cxn modelId="{E1EF18D9-D66B-47ED-9C98-B89F079A3580}" srcId="{428C4D17-4E1F-44A2-AA16-78C74E7B779C}" destId="{A1D54A85-4FD5-49CC-B0CB-9011D5B00030}" srcOrd="0" destOrd="0" parTransId="{A8BC73AE-84FB-4465-9096-DE6C272EFE47}" sibTransId="{5E0116D4-BF59-4B0F-B22F-15649BAAFFCE}"/>
    <dgm:cxn modelId="{FF4950E6-D386-435C-9489-00C33A6F5923}" type="presOf" srcId="{D88AC214-910D-48DE-8961-A7FEDFD63DBA}" destId="{5FF831D9-769B-4EB0-83B4-26AF147C3951}" srcOrd="0" destOrd="0" presId="urn:microsoft.com/office/officeart/2005/8/layout/hierarchy4"/>
    <dgm:cxn modelId="{A9EAB59E-D648-43A5-B3C9-1FDB087C6355}" type="presParOf" srcId="{5FF831D9-769B-4EB0-83B4-26AF147C3951}" destId="{01CDD5EE-E407-4195-806D-779F27E88481}" srcOrd="0" destOrd="0" presId="urn:microsoft.com/office/officeart/2005/8/layout/hierarchy4"/>
    <dgm:cxn modelId="{A111107B-47A4-4708-AFD0-5AB7A6CA034A}" type="presParOf" srcId="{01CDD5EE-E407-4195-806D-779F27E88481}" destId="{3638387F-4C16-43B3-88F8-18E91533F515}" srcOrd="0" destOrd="0" presId="urn:microsoft.com/office/officeart/2005/8/layout/hierarchy4"/>
    <dgm:cxn modelId="{CFA5A55B-AD9F-4745-A6E0-84E8713F00C4}" type="presParOf" srcId="{01CDD5EE-E407-4195-806D-779F27E88481}" destId="{F338E78D-2F0B-4B7F-BC42-7A70BCB11270}" srcOrd="1" destOrd="0" presId="urn:microsoft.com/office/officeart/2005/8/layout/hierarchy4"/>
    <dgm:cxn modelId="{E52FF33D-48C3-465D-8D97-2D0CE0DBF988}" type="presParOf" srcId="{01CDD5EE-E407-4195-806D-779F27E88481}" destId="{7264B862-4406-4FE8-98E6-032947CD203E}" srcOrd="2" destOrd="0" presId="urn:microsoft.com/office/officeart/2005/8/layout/hierarchy4"/>
    <dgm:cxn modelId="{5C8B630C-D693-4355-BF68-CB31DC38B92F}" type="presParOf" srcId="{7264B862-4406-4FE8-98E6-032947CD203E}" destId="{052AAA86-4CB8-4486-AAB9-86E7C8BE26B3}" srcOrd="0" destOrd="0" presId="urn:microsoft.com/office/officeart/2005/8/layout/hierarchy4"/>
    <dgm:cxn modelId="{D7A28A81-C233-4432-8F41-E9A3DBC59C14}" type="presParOf" srcId="{052AAA86-4CB8-4486-AAB9-86E7C8BE26B3}" destId="{0DFA4B09-BEA0-4CEE-9072-F087D54EEE28}" srcOrd="0" destOrd="0" presId="urn:microsoft.com/office/officeart/2005/8/layout/hierarchy4"/>
    <dgm:cxn modelId="{62FA929F-F29B-4547-83D1-935EC5B1E5C1}" type="presParOf" srcId="{052AAA86-4CB8-4486-AAB9-86E7C8BE26B3}" destId="{B100B9F6-10EF-4F79-A820-920F41C65E99}" srcOrd="1" destOrd="0" presId="urn:microsoft.com/office/officeart/2005/8/layout/hierarchy4"/>
    <dgm:cxn modelId="{5D54CFC5-0B58-4489-BB8C-3BDCF886C360}" type="presParOf" srcId="{052AAA86-4CB8-4486-AAB9-86E7C8BE26B3}" destId="{42401FEE-F43B-45F2-BABB-9BAE9B8399CC}" srcOrd="2" destOrd="0" presId="urn:microsoft.com/office/officeart/2005/8/layout/hierarchy4"/>
    <dgm:cxn modelId="{0FAF04A5-11F3-496E-A61B-CC55B9BADE4C}" type="presParOf" srcId="{42401FEE-F43B-45F2-BABB-9BAE9B8399CC}" destId="{4CA76D56-53DA-468A-A04F-7D99F21AB333}" srcOrd="0" destOrd="0" presId="urn:microsoft.com/office/officeart/2005/8/layout/hierarchy4"/>
    <dgm:cxn modelId="{5E0AE660-D7B8-48CF-B15A-A8A024D775E6}" type="presParOf" srcId="{4CA76D56-53DA-468A-A04F-7D99F21AB333}" destId="{777E4E88-04D3-4567-AA1D-D881A3CF7253}" srcOrd="0" destOrd="0" presId="urn:microsoft.com/office/officeart/2005/8/layout/hierarchy4"/>
    <dgm:cxn modelId="{B61F97A1-F3C9-4124-ACAF-C69BEA5B7F29}" type="presParOf" srcId="{4CA76D56-53DA-468A-A04F-7D99F21AB333}" destId="{69CB2CFC-4BFD-40EA-92CE-AAC611DC3AD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7872A4-C649-437B-9AA7-E40E100E81F2}">
      <dgm:prSet phldrT="[Texte]"/>
      <dgm:spPr/>
      <dgm:t>
        <a:bodyPr/>
        <a:lstStyle/>
        <a:p>
          <a:pPr algn="ctr"/>
          <a:r>
            <a:rPr lang="fr-FR" dirty="0"/>
            <a:t>Ecart sur CA </a:t>
          </a:r>
        </a:p>
      </dgm:t>
    </dgm:pt>
    <dgm:pt modelId="{5D4E5C8D-8BC0-4C69-BFC1-51B42EEDE9EF}" type="par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6F62D2AF-5CD5-463C-81DA-2970B8BA6B32}" type="sib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428C4D17-4E1F-44A2-AA16-78C74E7B779C}">
      <dgm:prSet phldrT="[Texte]"/>
      <dgm:spPr/>
      <dgm:t>
        <a:bodyPr/>
        <a:lstStyle/>
        <a:p>
          <a:pPr algn="ctr"/>
          <a:r>
            <a:rPr lang="fr-FR" dirty="0"/>
            <a:t>Ecart sur prix</a:t>
          </a:r>
        </a:p>
      </dgm:t>
    </dgm:pt>
    <dgm:pt modelId="{75C8CB63-4AC6-43CE-B618-15BF0FCE34E5}" type="par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70E789C8-0D7B-43B2-A491-B8EB51F76BE6}" type="sib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A1D54A85-4FD5-49CC-B0CB-9011D5B00030}">
      <dgm:prSet phldrT="[Texte]"/>
      <dgm:spPr/>
      <dgm:t>
        <a:bodyPr/>
        <a:lstStyle/>
        <a:p>
          <a:pPr algn="ctr"/>
          <a:r>
            <a:rPr lang="fr-FR" dirty="0"/>
            <a:t>Ecart sur quantité</a:t>
          </a:r>
        </a:p>
      </dgm:t>
    </dgm:pt>
    <dgm:pt modelId="{A8BC73AE-84FB-4465-9096-DE6C272EFE47}" type="par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E0116D4-BF59-4B0F-B22F-15649BAAFFCE}" type="sib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CDD5EE-E407-4195-806D-779F27E88481}" type="pres">
      <dgm:prSet presAssocID="{AC7872A4-C649-437B-9AA7-E40E100E81F2}" presName="vertOne" presStyleCnt="0"/>
      <dgm:spPr/>
    </dgm:pt>
    <dgm:pt modelId="{3638387F-4C16-43B3-88F8-18E91533F515}" type="pres">
      <dgm:prSet presAssocID="{AC7872A4-C649-437B-9AA7-E40E100E81F2}" presName="txOne" presStyleLbl="node0" presStyleIdx="0" presStyleCnt="1" custLinFactNeighborX="11887" custLinFactNeighborY="13768">
        <dgm:presLayoutVars>
          <dgm:chPref val="3"/>
        </dgm:presLayoutVars>
      </dgm:prSet>
      <dgm:spPr/>
    </dgm:pt>
    <dgm:pt modelId="{F338E78D-2F0B-4B7F-BC42-7A70BCB11270}" type="pres">
      <dgm:prSet presAssocID="{AC7872A4-C649-437B-9AA7-E40E100E81F2}" presName="parTransOne" presStyleCnt="0"/>
      <dgm:spPr/>
    </dgm:pt>
    <dgm:pt modelId="{7264B862-4406-4FE8-98E6-032947CD203E}" type="pres">
      <dgm:prSet presAssocID="{AC7872A4-C649-437B-9AA7-E40E100E81F2}" presName="horzOne" presStyleCnt="0"/>
      <dgm:spPr/>
    </dgm:pt>
    <dgm:pt modelId="{052AAA86-4CB8-4486-AAB9-86E7C8BE26B3}" type="pres">
      <dgm:prSet presAssocID="{428C4D17-4E1F-44A2-AA16-78C74E7B779C}" presName="vertTwo" presStyleCnt="0"/>
      <dgm:spPr/>
    </dgm:pt>
    <dgm:pt modelId="{0DFA4B09-BEA0-4CEE-9072-F087D54EEE28}" type="pres">
      <dgm:prSet presAssocID="{428C4D17-4E1F-44A2-AA16-78C74E7B779C}" presName="txTwo" presStyleLbl="node2" presStyleIdx="0" presStyleCnt="1" custScaleX="53855" custScaleY="101954" custLinFactY="-2432" custLinFactNeighborX="23376" custLinFactNeighborY="-100000">
        <dgm:presLayoutVars>
          <dgm:chPref val="3"/>
        </dgm:presLayoutVars>
      </dgm:prSet>
      <dgm:spPr/>
    </dgm:pt>
    <dgm:pt modelId="{B100B9F6-10EF-4F79-A820-920F41C65E99}" type="pres">
      <dgm:prSet presAssocID="{428C4D17-4E1F-44A2-AA16-78C74E7B779C}" presName="parTransTwo" presStyleCnt="0"/>
      <dgm:spPr/>
    </dgm:pt>
    <dgm:pt modelId="{42401FEE-F43B-45F2-BABB-9BAE9B8399CC}" type="pres">
      <dgm:prSet presAssocID="{428C4D17-4E1F-44A2-AA16-78C74E7B779C}" presName="horzTwo" presStyleCnt="0"/>
      <dgm:spPr/>
    </dgm:pt>
    <dgm:pt modelId="{4CA76D56-53DA-468A-A04F-7D99F21AB333}" type="pres">
      <dgm:prSet presAssocID="{A1D54A85-4FD5-49CC-B0CB-9011D5B00030}" presName="vertThree" presStyleCnt="0"/>
      <dgm:spPr/>
    </dgm:pt>
    <dgm:pt modelId="{777E4E88-04D3-4567-AA1D-D881A3CF7253}" type="pres">
      <dgm:prSet presAssocID="{A1D54A85-4FD5-49CC-B0CB-9011D5B00030}" presName="txThree" presStyleLbl="node3" presStyleIdx="0" presStyleCnt="1" custFlipHor="1" custScaleX="46737" custLinFactY="-35534" custLinFactNeighborX="-26778" custLinFactNeighborY="-100000">
        <dgm:presLayoutVars>
          <dgm:chPref val="3"/>
        </dgm:presLayoutVars>
      </dgm:prSet>
      <dgm:spPr/>
    </dgm:pt>
    <dgm:pt modelId="{69CB2CFC-4BFD-40EA-92CE-AAC611DC3ADF}" type="pres">
      <dgm:prSet presAssocID="{A1D54A85-4FD5-49CC-B0CB-9011D5B00030}" presName="horzThree" presStyleCnt="0"/>
      <dgm:spPr/>
    </dgm:pt>
  </dgm:ptLst>
  <dgm:cxnLst>
    <dgm:cxn modelId="{F26BAB40-25AB-4136-BA2E-E214BD1783A6}" srcId="{D88AC214-910D-48DE-8961-A7FEDFD63DBA}" destId="{AC7872A4-C649-437B-9AA7-E40E100E81F2}" srcOrd="0" destOrd="0" parTransId="{5D4E5C8D-8BC0-4C69-BFC1-51B42EEDE9EF}" sibTransId="{6F62D2AF-5CD5-463C-81DA-2970B8BA6B32}"/>
    <dgm:cxn modelId="{FC2C895F-25F0-4BF5-ADF6-9F7A68E19285}" srcId="{AC7872A4-C649-437B-9AA7-E40E100E81F2}" destId="{428C4D17-4E1F-44A2-AA16-78C74E7B779C}" srcOrd="0" destOrd="0" parTransId="{75C8CB63-4AC6-43CE-B618-15BF0FCE34E5}" sibTransId="{70E789C8-0D7B-43B2-A491-B8EB51F76BE6}"/>
    <dgm:cxn modelId="{469528B1-16A8-43FC-B712-CADED478A214}" type="presOf" srcId="{428C4D17-4E1F-44A2-AA16-78C74E7B779C}" destId="{0DFA4B09-BEA0-4CEE-9072-F087D54EEE28}" srcOrd="0" destOrd="0" presId="urn:microsoft.com/office/officeart/2005/8/layout/hierarchy4"/>
    <dgm:cxn modelId="{DE9204B8-B383-4CC5-82A6-4C181042D91D}" type="presOf" srcId="{AC7872A4-C649-437B-9AA7-E40E100E81F2}" destId="{3638387F-4C16-43B3-88F8-18E91533F515}" srcOrd="0" destOrd="0" presId="urn:microsoft.com/office/officeart/2005/8/layout/hierarchy4"/>
    <dgm:cxn modelId="{E1EF18D9-D66B-47ED-9C98-B89F079A3580}" srcId="{428C4D17-4E1F-44A2-AA16-78C74E7B779C}" destId="{A1D54A85-4FD5-49CC-B0CB-9011D5B00030}" srcOrd="0" destOrd="0" parTransId="{A8BC73AE-84FB-4465-9096-DE6C272EFE47}" sibTransId="{5E0116D4-BF59-4B0F-B22F-15649BAAFFCE}"/>
    <dgm:cxn modelId="{21EE39F1-FF2D-43FF-885F-99524EC6485C}" type="presOf" srcId="{D88AC214-910D-48DE-8961-A7FEDFD63DBA}" destId="{5FF831D9-769B-4EB0-83B4-26AF147C3951}" srcOrd="0" destOrd="0" presId="urn:microsoft.com/office/officeart/2005/8/layout/hierarchy4"/>
    <dgm:cxn modelId="{5BBF41F4-15C9-4B4C-B44F-32C54F80FFB8}" type="presOf" srcId="{A1D54A85-4FD5-49CC-B0CB-9011D5B00030}" destId="{777E4E88-04D3-4567-AA1D-D881A3CF7253}" srcOrd="0" destOrd="0" presId="urn:microsoft.com/office/officeart/2005/8/layout/hierarchy4"/>
    <dgm:cxn modelId="{DEB98B6E-C028-482C-AA21-411A21761455}" type="presParOf" srcId="{5FF831D9-769B-4EB0-83B4-26AF147C3951}" destId="{01CDD5EE-E407-4195-806D-779F27E88481}" srcOrd="0" destOrd="0" presId="urn:microsoft.com/office/officeart/2005/8/layout/hierarchy4"/>
    <dgm:cxn modelId="{250DA278-C156-4D01-BE47-031F0F64FC14}" type="presParOf" srcId="{01CDD5EE-E407-4195-806D-779F27E88481}" destId="{3638387F-4C16-43B3-88F8-18E91533F515}" srcOrd="0" destOrd="0" presId="urn:microsoft.com/office/officeart/2005/8/layout/hierarchy4"/>
    <dgm:cxn modelId="{64716308-DF11-4A91-8571-CFAA4D9F8023}" type="presParOf" srcId="{01CDD5EE-E407-4195-806D-779F27E88481}" destId="{F338E78D-2F0B-4B7F-BC42-7A70BCB11270}" srcOrd="1" destOrd="0" presId="urn:microsoft.com/office/officeart/2005/8/layout/hierarchy4"/>
    <dgm:cxn modelId="{DB328A82-FA58-434A-85A6-602322E69D41}" type="presParOf" srcId="{01CDD5EE-E407-4195-806D-779F27E88481}" destId="{7264B862-4406-4FE8-98E6-032947CD203E}" srcOrd="2" destOrd="0" presId="urn:microsoft.com/office/officeart/2005/8/layout/hierarchy4"/>
    <dgm:cxn modelId="{17BE37A0-DE98-4838-956A-2A66E221741A}" type="presParOf" srcId="{7264B862-4406-4FE8-98E6-032947CD203E}" destId="{052AAA86-4CB8-4486-AAB9-86E7C8BE26B3}" srcOrd="0" destOrd="0" presId="urn:microsoft.com/office/officeart/2005/8/layout/hierarchy4"/>
    <dgm:cxn modelId="{5FF6E8E4-D174-4918-B9D9-45E70B6CAD5E}" type="presParOf" srcId="{052AAA86-4CB8-4486-AAB9-86E7C8BE26B3}" destId="{0DFA4B09-BEA0-4CEE-9072-F087D54EEE28}" srcOrd="0" destOrd="0" presId="urn:microsoft.com/office/officeart/2005/8/layout/hierarchy4"/>
    <dgm:cxn modelId="{2FAB452B-51C5-4F7A-A714-0C67709B9AF3}" type="presParOf" srcId="{052AAA86-4CB8-4486-AAB9-86E7C8BE26B3}" destId="{B100B9F6-10EF-4F79-A820-920F41C65E99}" srcOrd="1" destOrd="0" presId="urn:microsoft.com/office/officeart/2005/8/layout/hierarchy4"/>
    <dgm:cxn modelId="{4F27CEFD-35A6-4E4F-AC41-9BBDADC71DA4}" type="presParOf" srcId="{052AAA86-4CB8-4486-AAB9-86E7C8BE26B3}" destId="{42401FEE-F43B-45F2-BABB-9BAE9B8399CC}" srcOrd="2" destOrd="0" presId="urn:microsoft.com/office/officeart/2005/8/layout/hierarchy4"/>
    <dgm:cxn modelId="{63E29762-01B8-408D-BDAA-B513E72AF26E}" type="presParOf" srcId="{42401FEE-F43B-45F2-BABB-9BAE9B8399CC}" destId="{4CA76D56-53DA-468A-A04F-7D99F21AB333}" srcOrd="0" destOrd="0" presId="urn:microsoft.com/office/officeart/2005/8/layout/hierarchy4"/>
    <dgm:cxn modelId="{DFA1FC7E-B8E4-4C21-A6D2-A925E23E5E42}" type="presParOf" srcId="{4CA76D56-53DA-468A-A04F-7D99F21AB333}" destId="{777E4E88-04D3-4567-AA1D-D881A3CF7253}" srcOrd="0" destOrd="0" presId="urn:microsoft.com/office/officeart/2005/8/layout/hierarchy4"/>
    <dgm:cxn modelId="{DD4E41DF-026A-4846-B90B-276FAC20F74C}" type="presParOf" srcId="{4CA76D56-53DA-468A-A04F-7D99F21AB333}" destId="{69CB2CFC-4BFD-40EA-92CE-AAC611DC3AD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387F-4C16-43B3-88F8-18E91533F515}">
      <dsp:nvSpPr>
        <dsp:cNvPr id="0" name=""/>
        <dsp:cNvSpPr/>
      </dsp:nvSpPr>
      <dsp:spPr>
        <a:xfrm>
          <a:off x="7000" y="17072"/>
          <a:ext cx="7161550" cy="842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Ecart sur CA </a:t>
          </a:r>
        </a:p>
      </dsp:txBody>
      <dsp:txXfrm>
        <a:off x="31666" y="41738"/>
        <a:ext cx="7112218" cy="792825"/>
      </dsp:txXfrm>
    </dsp:sp>
    <dsp:sp modelId="{0DFA4B09-BEA0-4CEE-9072-F087D54EEE28}">
      <dsp:nvSpPr>
        <dsp:cNvPr id="0" name=""/>
        <dsp:cNvSpPr/>
      </dsp:nvSpPr>
      <dsp:spPr>
        <a:xfrm>
          <a:off x="0" y="906618"/>
          <a:ext cx="3849323" cy="8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Ecart sur prix</a:t>
          </a:r>
        </a:p>
      </dsp:txBody>
      <dsp:txXfrm>
        <a:off x="25148" y="931766"/>
        <a:ext cx="3799027" cy="808317"/>
      </dsp:txXfrm>
    </dsp:sp>
    <dsp:sp modelId="{777E4E88-04D3-4567-AA1D-D881A3CF7253}">
      <dsp:nvSpPr>
        <dsp:cNvPr id="0" name=""/>
        <dsp:cNvSpPr/>
      </dsp:nvSpPr>
      <dsp:spPr>
        <a:xfrm flipH="1">
          <a:off x="3819394" y="925283"/>
          <a:ext cx="3340559" cy="842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Ecart sur quantité</a:t>
          </a:r>
        </a:p>
      </dsp:txBody>
      <dsp:txXfrm>
        <a:off x="3844060" y="949949"/>
        <a:ext cx="3291227" cy="792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387F-4C16-43B3-88F8-18E91533F515}">
      <dsp:nvSpPr>
        <dsp:cNvPr id="0" name=""/>
        <dsp:cNvSpPr/>
      </dsp:nvSpPr>
      <dsp:spPr>
        <a:xfrm>
          <a:off x="7000" y="17072"/>
          <a:ext cx="7161550" cy="842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Ecart sur CA </a:t>
          </a:r>
        </a:p>
      </dsp:txBody>
      <dsp:txXfrm>
        <a:off x="31666" y="41738"/>
        <a:ext cx="7112218" cy="792825"/>
      </dsp:txXfrm>
    </dsp:sp>
    <dsp:sp modelId="{0DFA4B09-BEA0-4CEE-9072-F087D54EEE28}">
      <dsp:nvSpPr>
        <dsp:cNvPr id="0" name=""/>
        <dsp:cNvSpPr/>
      </dsp:nvSpPr>
      <dsp:spPr>
        <a:xfrm>
          <a:off x="3319227" y="822044"/>
          <a:ext cx="3849323" cy="858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Ecart sur prix</a:t>
          </a:r>
        </a:p>
      </dsp:txBody>
      <dsp:txXfrm>
        <a:off x="3344375" y="847192"/>
        <a:ext cx="3799027" cy="808317"/>
      </dsp:txXfrm>
    </dsp:sp>
    <dsp:sp modelId="{777E4E88-04D3-4567-AA1D-D881A3CF7253}">
      <dsp:nvSpPr>
        <dsp:cNvPr id="0" name=""/>
        <dsp:cNvSpPr/>
      </dsp:nvSpPr>
      <dsp:spPr>
        <a:xfrm flipH="1">
          <a:off x="19" y="802395"/>
          <a:ext cx="3340559" cy="842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300" kern="1200" dirty="0"/>
            <a:t>Ecart sur quantité</a:t>
          </a:r>
        </a:p>
      </dsp:txBody>
      <dsp:txXfrm>
        <a:off x="24685" y="827061"/>
        <a:ext cx="3291227" cy="792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r-FR" dirty="0"/>
            </a:br>
            <a:r>
              <a:rPr lang="fr-FR" dirty="0"/>
              <a:t>THEME 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LES ECARTS SUR CA ET MARGE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74" y="441325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62310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OBJECTIFS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15728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Comparer le CA (ou marge)  prévu ou CA (ou marge) réalisé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Comparer le CA (ou marges) de deux périodes différentes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74" y="441325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18825" y="1495230"/>
            <a:ext cx="9144000" cy="913471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/>
              <a:t>Les écarts sur CA ou sur marge (un seul produit)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810993927"/>
              </p:ext>
            </p:extLst>
          </p:nvPr>
        </p:nvGraphicFramePr>
        <p:xfrm>
          <a:off x="1733909" y="2682815"/>
          <a:ext cx="7168551" cy="278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113472" y="4891177"/>
            <a:ext cx="7548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calcul de la marge (réelle ou prévue) est effectué en tenant du coût préétabli.</a:t>
            </a:r>
          </a:p>
          <a:p>
            <a:r>
              <a:rPr lang="fr-FR" dirty="0"/>
              <a:t>Les différences liées aux coûts de revient ne doivent pas fausser l’analyse de la performance commerciale.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9" y="4782686"/>
            <a:ext cx="1268196" cy="141730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4" y="296205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80" y="441325"/>
            <a:ext cx="1190625" cy="1362075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280" y="2696245"/>
            <a:ext cx="7568290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prix  = (Prix réel – Prix budgété) * Quantité réelle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(48-50)*</a:t>
            </a:r>
            <a:r>
              <a:rPr lang="fr-FR" altLang="fr-FR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 =</a:t>
            </a:r>
            <a:r>
              <a:rPr kumimoji="0" lang="fr-FR" altLang="fr-FR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-18400€ Défavorable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30280" y="4846305"/>
            <a:ext cx="1057597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quantité = (Quantité réelle – Quantité budgétée) * Prix de vente budgété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(9200-8000)*</a:t>
            </a:r>
            <a:r>
              <a:rPr lang="fr-FR" alt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+</a:t>
            </a:r>
            <a:r>
              <a:rPr lang="fr-FR" alt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60000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 Favorable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0099871" y="1831327"/>
            <a:ext cx="7727" cy="56628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037616" y="2237993"/>
            <a:ext cx="18133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Ecart</a:t>
            </a:r>
            <a:r>
              <a:rPr kumimoji="0" lang="fr-FR" altLang="fr-FR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Favorable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D1580AA-B654-4A0E-9E4F-DE452D476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464470"/>
              </p:ext>
            </p:extLst>
          </p:nvPr>
        </p:nvGraphicFramePr>
        <p:xfrm>
          <a:off x="2720339" y="670339"/>
          <a:ext cx="7568291" cy="120040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73733">
                  <a:extLst>
                    <a:ext uri="{9D8B030D-6E8A-4147-A177-3AD203B41FA5}">
                      <a16:colId xmlns:a16="http://schemas.microsoft.com/office/drawing/2014/main" val="1745727411"/>
                    </a:ext>
                  </a:extLst>
                </a:gridCol>
                <a:gridCol w="839498">
                  <a:extLst>
                    <a:ext uri="{9D8B030D-6E8A-4147-A177-3AD203B41FA5}">
                      <a16:colId xmlns:a16="http://schemas.microsoft.com/office/drawing/2014/main" val="795003711"/>
                    </a:ext>
                  </a:extLst>
                </a:gridCol>
                <a:gridCol w="811041">
                  <a:extLst>
                    <a:ext uri="{9D8B030D-6E8A-4147-A177-3AD203B41FA5}">
                      <a16:colId xmlns:a16="http://schemas.microsoft.com/office/drawing/2014/main" val="246165000"/>
                    </a:ext>
                  </a:extLst>
                </a:gridCol>
                <a:gridCol w="1109845">
                  <a:extLst>
                    <a:ext uri="{9D8B030D-6E8A-4147-A177-3AD203B41FA5}">
                      <a16:colId xmlns:a16="http://schemas.microsoft.com/office/drawing/2014/main" val="3063462331"/>
                    </a:ext>
                  </a:extLst>
                </a:gridCol>
                <a:gridCol w="811041">
                  <a:extLst>
                    <a:ext uri="{9D8B030D-6E8A-4147-A177-3AD203B41FA5}">
                      <a16:colId xmlns:a16="http://schemas.microsoft.com/office/drawing/2014/main" val="2838723580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570625886"/>
                    </a:ext>
                  </a:extLst>
                </a:gridCol>
                <a:gridCol w="1109134">
                  <a:extLst>
                    <a:ext uri="{9D8B030D-6E8A-4147-A177-3AD203B41FA5}">
                      <a16:colId xmlns:a16="http://schemas.microsoft.com/office/drawing/2014/main" val="642869915"/>
                    </a:ext>
                  </a:extLst>
                </a:gridCol>
                <a:gridCol w="1205889">
                  <a:extLst>
                    <a:ext uri="{9D8B030D-6E8A-4147-A177-3AD203B41FA5}">
                      <a16:colId xmlns:a16="http://schemas.microsoft.com/office/drawing/2014/main" val="1388968548"/>
                    </a:ext>
                  </a:extLst>
                </a:gridCol>
              </a:tblGrid>
              <a:tr h="40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Prévu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Réel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9150" algn="l"/>
                        </a:tabLst>
                      </a:pPr>
                      <a:r>
                        <a:rPr lang="fr-FR" sz="1200">
                          <a:effectLst/>
                        </a:rPr>
                        <a:t>ECART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63618831"/>
                  </a:ext>
                </a:extLst>
              </a:tr>
              <a:tr h="40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Quantité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P. Vente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CA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Quantité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P. Vente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CA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41246"/>
                  </a:ext>
                </a:extLst>
              </a:tr>
              <a:tr h="40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Produit 1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8000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50 €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400 000 €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9200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48 €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441 600 €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                41 600€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953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0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1139" y="1392002"/>
            <a:ext cx="9727721" cy="913471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/>
              <a:t>Les écarts sur CA ou sur marge (plusieurs produits)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248073715"/>
              </p:ext>
            </p:extLst>
          </p:nvPr>
        </p:nvGraphicFramePr>
        <p:xfrm>
          <a:off x="1733909" y="2682815"/>
          <a:ext cx="7168551" cy="278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cteur droit 6"/>
          <p:cNvCxnSpPr/>
          <p:nvPr/>
        </p:nvCxnSpPr>
        <p:spPr>
          <a:xfrm flipH="1">
            <a:off x="2356039" y="4306970"/>
            <a:ext cx="8627" cy="15527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2373293" y="5834513"/>
            <a:ext cx="1009290" cy="86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2364666" y="4953383"/>
            <a:ext cx="1009290" cy="86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490822" y="5569048"/>
            <a:ext cx="260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Ecart sur composition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82583" y="4768717"/>
            <a:ext cx="260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Ecart sur volume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646139" y="5242896"/>
            <a:ext cx="4899804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Pour le calcul de l’écart sur composition il est nécessaire de déterminer la % de chaque produit dans la composition de notre CA (ou de la marge)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4" y="217023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1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6" grpId="0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09" y="540873"/>
            <a:ext cx="1190625" cy="1362075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6276183" y="4928274"/>
            <a:ext cx="561975" cy="13971"/>
          </a:xfrm>
          <a:prstGeom prst="straightConnector1">
            <a:avLst/>
          </a:prstGeom>
          <a:ln w="3810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6838158" y="5712403"/>
            <a:ext cx="666750" cy="888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6825837" y="5153860"/>
            <a:ext cx="660125" cy="222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cxnSpLocks/>
          </p:cNvCxnSpPr>
          <p:nvPr/>
        </p:nvCxnSpPr>
        <p:spPr>
          <a:xfrm>
            <a:off x="6825837" y="4928274"/>
            <a:ext cx="0" cy="793018"/>
          </a:xfrm>
          <a:prstGeom prst="straightConnector1">
            <a:avLst/>
          </a:prstGeom>
          <a:ln w="3810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7737969" y="4955451"/>
            <a:ext cx="30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Ecart sur volume des ventes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863804" y="5398126"/>
            <a:ext cx="3067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Ecart sur la composition des ventes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59D2AC1-99D4-4464-B632-9EC1587808E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95" y="332969"/>
            <a:ext cx="7180959" cy="19212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C901DF5-16FC-464A-9F08-C49FAD95B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52087"/>
              </p:ext>
            </p:extLst>
          </p:nvPr>
        </p:nvGraphicFramePr>
        <p:xfrm>
          <a:off x="979271" y="2916662"/>
          <a:ext cx="5295689" cy="213620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02535">
                  <a:extLst>
                    <a:ext uri="{9D8B030D-6E8A-4147-A177-3AD203B41FA5}">
                      <a16:colId xmlns:a16="http://schemas.microsoft.com/office/drawing/2014/main" val="402244095"/>
                    </a:ext>
                  </a:extLst>
                </a:gridCol>
                <a:gridCol w="1853966">
                  <a:extLst>
                    <a:ext uri="{9D8B030D-6E8A-4147-A177-3AD203B41FA5}">
                      <a16:colId xmlns:a16="http://schemas.microsoft.com/office/drawing/2014/main" val="2464012746"/>
                    </a:ext>
                  </a:extLst>
                </a:gridCol>
                <a:gridCol w="2139188">
                  <a:extLst>
                    <a:ext uri="{9D8B030D-6E8A-4147-A177-3AD203B41FA5}">
                      <a16:colId xmlns:a16="http://schemas.microsoft.com/office/drawing/2014/main" val="3146000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Ecart sur prix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Ecart sur quantité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510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Produit 1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-18400€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+60000€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81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Produit 2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-11300€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-28000€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1602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Produit 3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+21000€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+12500€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2050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TOTAL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-8700€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+44500€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29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73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499" y="2088239"/>
            <a:ext cx="9915525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volume global des ventes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 du prix moyen prévu : 1 130 000 / 30 000 = 37,67€</a:t>
            </a: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Ecart/Volume : Prix moyen prévu* (quantité réelle – quantité prévue)   </a:t>
            </a:r>
          </a:p>
          <a:p>
            <a:pPr marL="899160" indent="449580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37,67€ *(31000-30000) = +37670€ Favorable</a:t>
            </a: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4" y="217023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73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4" y="217023"/>
            <a:ext cx="1190625" cy="1362075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57759" y="544117"/>
            <a:ext cx="57542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composition des ventes (ou écart mix)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94776" y="3793424"/>
            <a:ext cx="2906611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8000/30000 =&gt; 26,67%</a:t>
            </a:r>
          </a:p>
          <a:p>
            <a:r>
              <a:rPr lang="fr-FR" dirty="0"/>
              <a:t>12000/30000 =&gt; 40%</a:t>
            </a:r>
          </a:p>
          <a:p>
            <a:r>
              <a:rPr lang="fr-FR" dirty="0"/>
              <a:t>10000/30000 = &gt;33,33%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EDB268-8D05-4259-9827-C7953CD99AEB}"/>
              </a:ext>
            </a:extLst>
          </p:cNvPr>
          <p:cNvSpPr/>
          <p:nvPr/>
        </p:nvSpPr>
        <p:spPr>
          <a:xfrm>
            <a:off x="229299" y="1873746"/>
            <a:ext cx="8772088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>
              <a:lnSpc>
                <a:spcPct val="115000"/>
              </a:lnSpc>
              <a:spcAft>
                <a:spcPts val="1000"/>
              </a:spcAft>
            </a:pPr>
            <a:r>
              <a:rPr lang="fr-FR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 1 : Recherche en % de la composition (prévue) du portefeuille produit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F20B40-720E-4ED0-A8D8-BFE33317E9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66" y="2822118"/>
            <a:ext cx="4572000" cy="23119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836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4" y="217023"/>
            <a:ext cx="1190625" cy="1362075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57759" y="544117"/>
            <a:ext cx="57542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composition des ventes (ou écart mix)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041022" y="3952815"/>
            <a:ext cx="2906611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31000*26,67% =&gt; 8267</a:t>
            </a:r>
          </a:p>
          <a:p>
            <a:r>
              <a:rPr lang="fr-FR" dirty="0"/>
              <a:t>31000* 40% =&gt; 12400</a:t>
            </a:r>
          </a:p>
          <a:p>
            <a:r>
              <a:rPr lang="fr-FR" dirty="0"/>
              <a:t>31000*33,33%= &gt;10333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EDB268-8D05-4259-9827-C7953CD99AEB}"/>
              </a:ext>
            </a:extLst>
          </p:cNvPr>
          <p:cNvSpPr/>
          <p:nvPr/>
        </p:nvSpPr>
        <p:spPr>
          <a:xfrm>
            <a:off x="229299" y="1873746"/>
            <a:ext cx="11498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/>
              <a:t>Etape 2 : Adaptation des % de la composition (prévue) aux quantités réelles et détermination des écarts sur composition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802C017-07D7-4C65-97C0-BF3FA33717A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34" y="2537726"/>
            <a:ext cx="6130838" cy="25543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8019415-F613-493F-BA4F-1ADFE9D1AC9E}"/>
              </a:ext>
            </a:extLst>
          </p:cNvPr>
          <p:cNvSpPr txBox="1"/>
          <p:nvPr/>
        </p:nvSpPr>
        <p:spPr>
          <a:xfrm>
            <a:off x="956897" y="5820507"/>
            <a:ext cx="10278206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200" dirty="0"/>
              <a:t>Ecart sur volume + Ecart sur composition = Ecart sur quantité</a:t>
            </a:r>
          </a:p>
        </p:txBody>
      </p:sp>
    </p:spTree>
    <p:extLst>
      <p:ext uri="{BB962C8B-B14F-4D97-AF65-F5344CB8AC3E}">
        <p14:creationId xmlns:p14="http://schemas.microsoft.com/office/powerpoint/2010/main" val="406016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433</Words>
  <Application>Microsoft Office PowerPoint</Application>
  <PresentationFormat>Grand écran</PresentationFormat>
  <Paragraphs>80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Thème Office</vt:lpstr>
      <vt:lpstr> THEME 2</vt:lpstr>
      <vt:lpstr>OBJECTIFS</vt:lpstr>
      <vt:lpstr>Les écarts sur CA ou sur marge (un seul produit)</vt:lpstr>
      <vt:lpstr>Présentation PowerPoint</vt:lpstr>
      <vt:lpstr>Les écarts sur CA ou sur marge (plusieurs produits)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M4107</dc:title>
  <dc:creator>NOEL Eric</dc:creator>
  <cp:lastModifiedBy>NOEL Eric</cp:lastModifiedBy>
  <cp:revision>21</cp:revision>
  <dcterms:created xsi:type="dcterms:W3CDTF">2019-01-17T08:16:02Z</dcterms:created>
  <dcterms:modified xsi:type="dcterms:W3CDTF">2023-10-06T07:21:44Z</dcterms:modified>
</cp:coreProperties>
</file>