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9" r:id="rId4"/>
    <p:sldId id="257" r:id="rId5"/>
    <p:sldId id="261" r:id="rId6"/>
    <p:sldId id="262" r:id="rId7"/>
    <p:sldId id="268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085c9127a006cce5" providerId="LiveId" clId="{A857D7C8-C78E-4F8C-BD11-36022E6CB5CF}"/>
    <pc:docChg chg="custSel modSld sldOrd">
      <pc:chgData name="" userId="085c9127a006cce5" providerId="LiveId" clId="{A857D7C8-C78E-4F8C-BD11-36022E6CB5CF}" dt="2021-02-18T09:01:29.742" v="702" actId="20577"/>
      <pc:docMkLst>
        <pc:docMk/>
      </pc:docMkLst>
      <pc:sldChg chg="addSp modSp modAnim">
        <pc:chgData name="" userId="085c9127a006cce5" providerId="LiveId" clId="{A857D7C8-C78E-4F8C-BD11-36022E6CB5CF}" dt="2021-02-17T07:52:29.268" v="102" actId="20577"/>
        <pc:sldMkLst>
          <pc:docMk/>
          <pc:sldMk cId="171752559" sldId="257"/>
        </pc:sldMkLst>
        <pc:spChg chg="mod">
          <ac:chgData name="" userId="085c9127a006cce5" providerId="LiveId" clId="{A857D7C8-C78E-4F8C-BD11-36022E6CB5CF}" dt="2021-02-17T07:52:29.268" v="102" actId="20577"/>
          <ac:spMkLst>
            <pc:docMk/>
            <pc:sldMk cId="171752559" sldId="257"/>
            <ac:spMk id="3" creationId="{00000000-0000-0000-0000-000000000000}"/>
          </ac:spMkLst>
        </pc:spChg>
        <pc:spChg chg="add mod">
          <ac:chgData name="" userId="085c9127a006cce5" providerId="LiveId" clId="{A857D7C8-C78E-4F8C-BD11-36022E6CB5CF}" dt="2021-02-17T07:52:27.056" v="100" actId="14100"/>
          <ac:spMkLst>
            <pc:docMk/>
            <pc:sldMk cId="171752559" sldId="257"/>
            <ac:spMk id="4" creationId="{CFD1C472-F890-40E6-8DCE-BB3114555D4D}"/>
          </ac:spMkLst>
        </pc:spChg>
      </pc:sldChg>
      <pc:sldChg chg="addSp delSp modSp delAnim modAnim">
        <pc:chgData name="" userId="085c9127a006cce5" providerId="LiveId" clId="{A857D7C8-C78E-4F8C-BD11-36022E6CB5CF}" dt="2021-02-17T08:00:04.450" v="598" actId="1076"/>
        <pc:sldMkLst>
          <pc:docMk/>
          <pc:sldMk cId="4178288198" sldId="261"/>
        </pc:sldMkLst>
        <pc:spChg chg="del">
          <ac:chgData name="" userId="085c9127a006cce5" providerId="LiveId" clId="{A857D7C8-C78E-4F8C-BD11-36022E6CB5CF}" dt="2021-02-17T07:56:47.250" v="221" actId="478"/>
          <ac:spMkLst>
            <pc:docMk/>
            <pc:sldMk cId="4178288198" sldId="261"/>
            <ac:spMk id="2" creationId="{00000000-0000-0000-0000-000000000000}"/>
          </ac:spMkLst>
        </pc:spChg>
        <pc:spChg chg="mod">
          <ac:chgData name="" userId="085c9127a006cce5" providerId="LiveId" clId="{A857D7C8-C78E-4F8C-BD11-36022E6CB5CF}" dt="2021-02-17T08:00:01.534" v="597" actId="1076"/>
          <ac:spMkLst>
            <pc:docMk/>
            <pc:sldMk cId="4178288198" sldId="261"/>
            <ac:spMk id="3" creationId="{00000000-0000-0000-0000-000000000000}"/>
          </ac:spMkLst>
        </pc:spChg>
        <pc:spChg chg="del">
          <ac:chgData name="" userId="085c9127a006cce5" providerId="LiveId" clId="{A857D7C8-C78E-4F8C-BD11-36022E6CB5CF}" dt="2021-02-17T07:56:39.687" v="219" actId="478"/>
          <ac:spMkLst>
            <pc:docMk/>
            <pc:sldMk cId="4178288198" sldId="261"/>
            <ac:spMk id="5" creationId="{00000000-0000-0000-0000-000000000000}"/>
          </ac:spMkLst>
        </pc:spChg>
        <pc:spChg chg="add mod">
          <ac:chgData name="" userId="085c9127a006cce5" providerId="LiveId" clId="{A857D7C8-C78E-4F8C-BD11-36022E6CB5CF}" dt="2021-02-17T08:00:04.450" v="598" actId="1076"/>
          <ac:spMkLst>
            <pc:docMk/>
            <pc:sldMk cId="4178288198" sldId="261"/>
            <ac:spMk id="7" creationId="{52BA557B-987D-4F2B-AE8B-B99B02626793}"/>
          </ac:spMkLst>
        </pc:spChg>
        <pc:graphicFrameChg chg="del">
          <ac:chgData name="" userId="085c9127a006cce5" providerId="LiveId" clId="{A857D7C8-C78E-4F8C-BD11-36022E6CB5CF}" dt="2021-02-17T07:56:43.600" v="220" actId="478"/>
          <ac:graphicFrameMkLst>
            <pc:docMk/>
            <pc:sldMk cId="4178288198" sldId="261"/>
            <ac:graphicFrameMk id="6" creationId="{00000000-0000-0000-0000-000000000000}"/>
          </ac:graphicFrameMkLst>
        </pc:graphicFrameChg>
      </pc:sldChg>
      <pc:sldChg chg="addSp delSp modSp delAnim modAnim">
        <pc:chgData name="" userId="085c9127a006cce5" providerId="LiveId" clId="{A857D7C8-C78E-4F8C-BD11-36022E6CB5CF}" dt="2021-02-17T08:00:55.392" v="646" actId="20577"/>
        <pc:sldMkLst>
          <pc:docMk/>
          <pc:sldMk cId="1421664063" sldId="262"/>
        </pc:sldMkLst>
        <pc:spChg chg="del">
          <ac:chgData name="" userId="085c9127a006cce5" providerId="LiveId" clId="{A857D7C8-C78E-4F8C-BD11-36022E6CB5CF}" dt="2021-02-17T08:00:45.098" v="643" actId="478"/>
          <ac:spMkLst>
            <pc:docMk/>
            <pc:sldMk cId="1421664063" sldId="262"/>
            <ac:spMk id="2" creationId="{00000000-0000-0000-0000-000000000000}"/>
          </ac:spMkLst>
        </pc:spChg>
        <pc:spChg chg="mod">
          <ac:chgData name="" userId="085c9127a006cce5" providerId="LiveId" clId="{A857D7C8-C78E-4F8C-BD11-36022E6CB5CF}" dt="2021-02-17T08:00:55.392" v="646" actId="20577"/>
          <ac:spMkLst>
            <pc:docMk/>
            <pc:sldMk cId="1421664063" sldId="262"/>
            <ac:spMk id="5" creationId="{00000000-0000-0000-0000-000000000000}"/>
          </ac:spMkLst>
        </pc:spChg>
        <pc:spChg chg="del">
          <ac:chgData name="" userId="085c9127a006cce5" providerId="LiveId" clId="{A857D7C8-C78E-4F8C-BD11-36022E6CB5CF}" dt="2021-02-17T07:59:55.370" v="596"/>
          <ac:spMkLst>
            <pc:docMk/>
            <pc:sldMk cId="1421664063" sldId="262"/>
            <ac:spMk id="7" creationId="{00000000-0000-0000-0000-000000000000}"/>
          </ac:spMkLst>
        </pc:spChg>
        <pc:spChg chg="add mod">
          <ac:chgData name="" userId="085c9127a006cce5" providerId="LiveId" clId="{A857D7C8-C78E-4F8C-BD11-36022E6CB5CF}" dt="2021-02-17T08:00:48.509" v="644" actId="1076"/>
          <ac:spMkLst>
            <pc:docMk/>
            <pc:sldMk cId="1421664063" sldId="262"/>
            <ac:spMk id="10" creationId="{E7758E4C-EF82-4BD8-9C53-98CC6BB812E6}"/>
          </ac:spMkLst>
        </pc:spChg>
        <pc:graphicFrameChg chg="del">
          <ac:chgData name="" userId="085c9127a006cce5" providerId="LiveId" clId="{A857D7C8-C78E-4F8C-BD11-36022E6CB5CF}" dt="2021-02-17T08:00:35.882" v="640" actId="478"/>
          <ac:graphicFrameMkLst>
            <pc:docMk/>
            <pc:sldMk cId="1421664063" sldId="262"/>
            <ac:graphicFrameMk id="9" creationId="{00000000-0000-0000-0000-000000000000}"/>
          </ac:graphicFrameMkLst>
        </pc:graphicFrameChg>
        <pc:cxnChg chg="del">
          <ac:chgData name="" userId="085c9127a006cce5" providerId="LiveId" clId="{A857D7C8-C78E-4F8C-BD11-36022E6CB5CF}" dt="2021-02-17T08:00:41.555" v="642" actId="478"/>
          <ac:cxnSpMkLst>
            <pc:docMk/>
            <pc:sldMk cId="1421664063" sldId="262"/>
            <ac:cxnSpMk id="8" creationId="{00000000-0000-0000-0000-000000000000}"/>
          </ac:cxnSpMkLst>
        </pc:cxnChg>
      </pc:sldChg>
      <pc:sldChg chg="addSp modSp ord">
        <pc:chgData name="" userId="085c9127a006cce5" providerId="LiveId" clId="{A857D7C8-C78E-4F8C-BD11-36022E6CB5CF}" dt="2021-02-17T07:53:46.474" v="156" actId="113"/>
        <pc:sldMkLst>
          <pc:docMk/>
          <pc:sldMk cId="2550210176" sldId="263"/>
        </pc:sldMkLst>
        <pc:spChg chg="add mod">
          <ac:chgData name="" userId="085c9127a006cce5" providerId="LiveId" clId="{A857D7C8-C78E-4F8C-BD11-36022E6CB5CF}" dt="2021-02-17T07:53:19.759" v="149" actId="255"/>
          <ac:spMkLst>
            <pc:docMk/>
            <pc:sldMk cId="2550210176" sldId="263"/>
            <ac:spMk id="2" creationId="{E32C79F8-62DE-4A3F-B3E2-9937B3E1904E}"/>
          </ac:spMkLst>
        </pc:spChg>
        <pc:spChg chg="mod">
          <ac:chgData name="" userId="085c9127a006cce5" providerId="LiveId" clId="{A857D7C8-C78E-4F8C-BD11-36022E6CB5CF}" dt="2021-02-17T07:53:25.271" v="151" actId="115"/>
          <ac:spMkLst>
            <pc:docMk/>
            <pc:sldMk cId="2550210176" sldId="263"/>
            <ac:spMk id="7" creationId="{00000000-0000-0000-0000-000000000000}"/>
          </ac:spMkLst>
        </pc:spChg>
        <pc:spChg chg="mod">
          <ac:chgData name="" userId="085c9127a006cce5" providerId="LiveId" clId="{A857D7C8-C78E-4F8C-BD11-36022E6CB5CF}" dt="2021-02-17T07:53:30.809" v="153" actId="115"/>
          <ac:spMkLst>
            <pc:docMk/>
            <pc:sldMk cId="2550210176" sldId="263"/>
            <ac:spMk id="8" creationId="{00000000-0000-0000-0000-000000000000}"/>
          </ac:spMkLst>
        </pc:spChg>
        <pc:spChg chg="mod">
          <ac:chgData name="" userId="085c9127a006cce5" providerId="LiveId" clId="{A857D7C8-C78E-4F8C-BD11-36022E6CB5CF}" dt="2021-02-17T07:53:46.474" v="156" actId="113"/>
          <ac:spMkLst>
            <pc:docMk/>
            <pc:sldMk cId="2550210176" sldId="263"/>
            <ac:spMk id="9" creationId="{C5BF89EC-5FA7-4FC1-8C73-0E6B4BF47F6D}"/>
          </ac:spMkLst>
        </pc:spChg>
        <pc:spChg chg="mod">
          <ac:chgData name="" userId="085c9127a006cce5" providerId="LiveId" clId="{A857D7C8-C78E-4F8C-BD11-36022E6CB5CF}" dt="2021-02-17T07:53:36.846" v="155" actId="115"/>
          <ac:spMkLst>
            <pc:docMk/>
            <pc:sldMk cId="2550210176" sldId="263"/>
            <ac:spMk id="10" creationId="{00000000-0000-0000-0000-000000000000}"/>
          </ac:spMkLst>
        </pc:spChg>
      </pc:sldChg>
      <pc:sldChg chg="modSp">
        <pc:chgData name="" userId="085c9127a006cce5" providerId="LiveId" clId="{A857D7C8-C78E-4F8C-BD11-36022E6CB5CF}" dt="2021-02-18T09:01:29.742" v="702" actId="20577"/>
        <pc:sldMkLst>
          <pc:docMk/>
          <pc:sldMk cId="1597766102" sldId="267"/>
        </pc:sldMkLst>
        <pc:spChg chg="mod">
          <ac:chgData name="" userId="085c9127a006cce5" providerId="LiveId" clId="{A857D7C8-C78E-4F8C-BD11-36022E6CB5CF}" dt="2021-02-18T09:01:29.742" v="702" actId="20577"/>
          <ac:spMkLst>
            <pc:docMk/>
            <pc:sldMk cId="1597766102" sldId="267"/>
            <ac:spMk id="3" creationId="{00000000-0000-0000-0000-000000000000}"/>
          </ac:spMkLst>
        </pc:spChg>
      </pc:sldChg>
      <pc:sldChg chg="addSp delSp modSp delAnim modAnim">
        <pc:chgData name="" userId="085c9127a006cce5" providerId="LiveId" clId="{A857D7C8-C78E-4F8C-BD11-36022E6CB5CF}" dt="2021-02-17T07:56:28.883" v="218" actId="1076"/>
        <pc:sldMkLst>
          <pc:docMk/>
          <pc:sldMk cId="1604265493" sldId="269"/>
        </pc:sldMkLst>
        <pc:spChg chg="mod">
          <ac:chgData name="" userId="085c9127a006cce5" providerId="LiveId" clId="{A857D7C8-C78E-4F8C-BD11-36022E6CB5CF}" dt="2021-02-17T07:54:18.549" v="195" actId="20577"/>
          <ac:spMkLst>
            <pc:docMk/>
            <pc:sldMk cId="1604265493" sldId="269"/>
            <ac:spMk id="2" creationId="{E32C79F8-62DE-4A3F-B3E2-9937B3E1904E}"/>
          </ac:spMkLst>
        </pc:spChg>
        <pc:spChg chg="del">
          <ac:chgData name="" userId="085c9127a006cce5" providerId="LiveId" clId="{A857D7C8-C78E-4F8C-BD11-36022E6CB5CF}" dt="2021-02-17T07:54:51.188" v="196" actId="478"/>
          <ac:spMkLst>
            <pc:docMk/>
            <pc:sldMk cId="1604265493" sldId="269"/>
            <ac:spMk id="7" creationId="{00000000-0000-0000-0000-000000000000}"/>
          </ac:spMkLst>
        </pc:spChg>
        <pc:spChg chg="del">
          <ac:chgData name="" userId="085c9127a006cce5" providerId="LiveId" clId="{A857D7C8-C78E-4F8C-BD11-36022E6CB5CF}" dt="2021-02-17T07:54:53.385" v="197" actId="478"/>
          <ac:spMkLst>
            <pc:docMk/>
            <pc:sldMk cId="1604265493" sldId="269"/>
            <ac:spMk id="8" creationId="{00000000-0000-0000-0000-000000000000}"/>
          </ac:spMkLst>
        </pc:spChg>
        <pc:spChg chg="del">
          <ac:chgData name="" userId="085c9127a006cce5" providerId="LiveId" clId="{A857D7C8-C78E-4F8C-BD11-36022E6CB5CF}" dt="2021-02-17T07:55:00.352" v="200" actId="478"/>
          <ac:spMkLst>
            <pc:docMk/>
            <pc:sldMk cId="1604265493" sldId="269"/>
            <ac:spMk id="9" creationId="{C5BF89EC-5FA7-4FC1-8C73-0E6B4BF47F6D}"/>
          </ac:spMkLst>
        </pc:spChg>
        <pc:spChg chg="del">
          <ac:chgData name="" userId="085c9127a006cce5" providerId="LiveId" clId="{A857D7C8-C78E-4F8C-BD11-36022E6CB5CF}" dt="2021-02-17T07:54:55.599" v="198" actId="478"/>
          <ac:spMkLst>
            <pc:docMk/>
            <pc:sldMk cId="1604265493" sldId="269"/>
            <ac:spMk id="10" creationId="{00000000-0000-0000-0000-000000000000}"/>
          </ac:spMkLst>
        </pc:spChg>
        <pc:spChg chg="add mod">
          <ac:chgData name="" userId="085c9127a006cce5" providerId="LiveId" clId="{A857D7C8-C78E-4F8C-BD11-36022E6CB5CF}" dt="2021-02-17T07:55:26.521" v="206" actId="14100"/>
          <ac:spMkLst>
            <pc:docMk/>
            <pc:sldMk cId="1604265493" sldId="269"/>
            <ac:spMk id="13" creationId="{62EA5441-7A13-417F-8DE3-A7E8617193E1}"/>
          </ac:spMkLst>
        </pc:spChg>
        <pc:spChg chg="add mod">
          <ac:chgData name="" userId="085c9127a006cce5" providerId="LiveId" clId="{A857D7C8-C78E-4F8C-BD11-36022E6CB5CF}" dt="2021-02-17T07:56:24.075" v="217" actId="1076"/>
          <ac:spMkLst>
            <pc:docMk/>
            <pc:sldMk cId="1604265493" sldId="269"/>
            <ac:spMk id="15" creationId="{4C33A5F7-C441-445F-A5CD-451195915441}"/>
          </ac:spMkLst>
        </pc:spChg>
        <pc:spChg chg="add mod">
          <ac:chgData name="" userId="085c9127a006cce5" providerId="LiveId" clId="{A857D7C8-C78E-4F8C-BD11-36022E6CB5CF}" dt="2021-02-17T07:56:12.134" v="214" actId="1076"/>
          <ac:spMkLst>
            <pc:docMk/>
            <pc:sldMk cId="1604265493" sldId="269"/>
            <ac:spMk id="16" creationId="{0DA90B92-ADD0-4568-9681-25B21265AC38}"/>
          </ac:spMkLst>
        </pc:spChg>
        <pc:spChg chg="add mod">
          <ac:chgData name="" userId="085c9127a006cce5" providerId="LiveId" clId="{A857D7C8-C78E-4F8C-BD11-36022E6CB5CF}" dt="2021-02-17T07:56:28.883" v="218" actId="1076"/>
          <ac:spMkLst>
            <pc:docMk/>
            <pc:sldMk cId="1604265493" sldId="269"/>
            <ac:spMk id="17" creationId="{3F52B5EF-DFF9-4A9D-B24A-B4D09D2D44C1}"/>
          </ac:spMkLst>
        </pc:spChg>
        <pc:graphicFrameChg chg="add mod">
          <ac:chgData name="" userId="085c9127a006cce5" providerId="LiveId" clId="{A857D7C8-C78E-4F8C-BD11-36022E6CB5CF}" dt="2021-02-17T07:56:19.520" v="216" actId="1076"/>
          <ac:graphicFrameMkLst>
            <pc:docMk/>
            <pc:sldMk cId="1604265493" sldId="269"/>
            <ac:graphicFrameMk id="14" creationId="{0B9DD85A-B784-4DFB-8793-EA1DC7DB852A}"/>
          </ac:graphicFrameMkLst>
        </pc:graphicFrameChg>
        <pc:graphicFrameChg chg="add mod">
          <ac:chgData name="" userId="085c9127a006cce5" providerId="LiveId" clId="{A857D7C8-C78E-4F8C-BD11-36022E6CB5CF}" dt="2021-02-17T07:56:15.420" v="215" actId="1076"/>
          <ac:graphicFrameMkLst>
            <pc:docMk/>
            <pc:sldMk cId="1604265493" sldId="269"/>
            <ac:graphicFrameMk id="18" creationId="{A2C55085-16C6-4FEE-B228-1C52697FC186}"/>
          </ac:graphicFrameMkLst>
        </pc:graphicFrameChg>
        <pc:picChg chg="del">
          <ac:chgData name="" userId="085c9127a006cce5" providerId="LiveId" clId="{A857D7C8-C78E-4F8C-BD11-36022E6CB5CF}" dt="2021-02-17T07:54:57.023" v="199" actId="478"/>
          <ac:picMkLst>
            <pc:docMk/>
            <pc:sldMk cId="1604265493" sldId="269"/>
            <ac:picMk id="12" creationId="{00000000-0000-0000-0000-000000000000}"/>
          </ac:picMkLst>
        </pc:picChg>
        <pc:cxnChg chg="add mod">
          <ac:chgData name="" userId="085c9127a006cce5" providerId="LiveId" clId="{A857D7C8-C78E-4F8C-BD11-36022E6CB5CF}" dt="2021-02-17T07:56:03.041" v="210" actId="1076"/>
          <ac:cxnSpMkLst>
            <pc:docMk/>
            <pc:sldMk cId="1604265493" sldId="269"/>
            <ac:cxnSpMk id="19" creationId="{105F7B2D-71BF-4849-860A-37A3CD319F4A}"/>
          </ac:cxnSpMkLst>
        </pc:cxnChg>
      </pc:sldChg>
    </pc:docChg>
  </pc:docChgLst>
  <pc:docChgLst>
    <pc:chgData userId="085c9127a006cce5" providerId="LiveId" clId="{7A08FC5D-AFE3-4B38-AE45-AB8B667457B1}"/>
    <pc:docChg chg="modSld">
      <pc:chgData name="" userId="085c9127a006cce5" providerId="LiveId" clId="{7A08FC5D-AFE3-4B38-AE45-AB8B667457B1}" dt="2021-02-07T18:29:27.026" v="27"/>
      <pc:docMkLst>
        <pc:docMk/>
      </pc:docMkLst>
      <pc:sldChg chg="modSp modAnim">
        <pc:chgData name="" userId="085c9127a006cce5" providerId="LiveId" clId="{7A08FC5D-AFE3-4B38-AE45-AB8B667457B1}" dt="2021-02-07T18:26:10.676" v="19" actId="5793"/>
        <pc:sldMkLst>
          <pc:docMk/>
          <pc:sldMk cId="171752559" sldId="257"/>
        </pc:sldMkLst>
        <pc:spChg chg="mod">
          <ac:chgData name="" userId="085c9127a006cce5" providerId="LiveId" clId="{7A08FC5D-AFE3-4B38-AE45-AB8B667457B1}" dt="2021-02-07T18:26:10.676" v="19" actId="5793"/>
          <ac:spMkLst>
            <pc:docMk/>
            <pc:sldMk cId="171752559" sldId="257"/>
            <ac:spMk id="3" creationId="{00000000-0000-0000-0000-000000000000}"/>
          </ac:spMkLst>
        </pc:spChg>
      </pc:sldChg>
      <pc:sldChg chg="modAnim">
        <pc:chgData name="" userId="085c9127a006cce5" providerId="LiveId" clId="{7A08FC5D-AFE3-4B38-AE45-AB8B667457B1}" dt="2021-02-07T18:24:59.754" v="12"/>
        <pc:sldMkLst>
          <pc:docMk/>
          <pc:sldMk cId="4178288198" sldId="261"/>
        </pc:sldMkLst>
      </pc:sldChg>
      <pc:sldChg chg="modAnim">
        <pc:chgData name="" userId="085c9127a006cce5" providerId="LiveId" clId="{7A08FC5D-AFE3-4B38-AE45-AB8B667457B1}" dt="2021-02-07T18:25:47.320" v="17"/>
        <pc:sldMkLst>
          <pc:docMk/>
          <pc:sldMk cId="1421664063" sldId="262"/>
        </pc:sldMkLst>
      </pc:sldChg>
      <pc:sldChg chg="addSp modSp modAnim">
        <pc:chgData name="" userId="085c9127a006cce5" providerId="LiveId" clId="{7A08FC5D-AFE3-4B38-AE45-AB8B667457B1}" dt="2021-02-07T18:29:27.026" v="27"/>
        <pc:sldMkLst>
          <pc:docMk/>
          <pc:sldMk cId="2550210176" sldId="263"/>
        </pc:sldMkLst>
        <pc:spChg chg="add mod">
          <ac:chgData name="" userId="085c9127a006cce5" providerId="LiveId" clId="{7A08FC5D-AFE3-4B38-AE45-AB8B667457B1}" dt="2021-02-07T18:29:23.161" v="26" actId="1076"/>
          <ac:spMkLst>
            <pc:docMk/>
            <pc:sldMk cId="2550210176" sldId="263"/>
            <ac:spMk id="9" creationId="{C5BF89EC-5FA7-4FC1-8C73-0E6B4BF47F6D}"/>
          </ac:spMkLst>
        </pc:spChg>
        <pc:picChg chg="mod">
          <ac:chgData name="" userId="085c9127a006cce5" providerId="LiveId" clId="{7A08FC5D-AFE3-4B38-AE45-AB8B667457B1}" dt="2021-02-07T18:29:19.890" v="25" actId="1076"/>
          <ac:picMkLst>
            <pc:docMk/>
            <pc:sldMk cId="2550210176" sldId="263"/>
            <ac:picMk id="12" creationId="{00000000-0000-0000-0000-000000000000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'Cours bis'!$A$4:$C$4</c:f>
              <c:numCache>
                <c:formatCode>General</c:formatCode>
                <c:ptCount val="3"/>
                <c:pt idx="0">
                  <c:v>0</c:v>
                </c:pt>
                <c:pt idx="1">
                  <c:v>6</c:v>
                </c:pt>
                <c:pt idx="2">
                  <c:v>12</c:v>
                </c:pt>
              </c:numCache>
            </c:numRef>
          </c:cat>
          <c:val>
            <c:numRef>
              <c:f>'Cours bis'!$A$5:$C$5</c:f>
              <c:numCache>
                <c:formatCode>General</c:formatCode>
                <c:ptCount val="3"/>
                <c:pt idx="0">
                  <c:v>900</c:v>
                </c:pt>
                <c:pt idx="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1F8-42FE-B24C-FBADD120AE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2042472"/>
        <c:axId val="171395240"/>
      </c:lineChart>
      <c:catAx>
        <c:axId val="1220424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71395240"/>
        <c:crosses val="autoZero"/>
        <c:auto val="1"/>
        <c:lblAlgn val="ctr"/>
        <c:lblOffset val="100"/>
        <c:noMultiLvlLbl val="0"/>
      </c:catAx>
      <c:valAx>
        <c:axId val="171395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22042472"/>
        <c:crossesAt val="1"/>
        <c:crossBetween val="midCat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'Cours bis'!$A$4:$C$4</c:f>
              <c:numCache>
                <c:formatCode>General</c:formatCode>
                <c:ptCount val="3"/>
                <c:pt idx="0">
                  <c:v>0</c:v>
                </c:pt>
                <c:pt idx="1">
                  <c:v>6</c:v>
                </c:pt>
                <c:pt idx="2">
                  <c:v>12</c:v>
                </c:pt>
              </c:numCache>
            </c:numRef>
          </c:cat>
          <c:val>
            <c:numRef>
              <c:f>'Cours bis'!$A$5:$C$5</c:f>
              <c:numCache>
                <c:formatCode>General</c:formatCode>
                <c:ptCount val="3"/>
                <c:pt idx="0">
                  <c:v>1100</c:v>
                </c:pt>
                <c:pt idx="1">
                  <c:v>200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0D9-4938-8722-C95EAA5B71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1397200"/>
        <c:axId val="171396808"/>
      </c:lineChart>
      <c:catAx>
        <c:axId val="1713972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71396808"/>
        <c:crosses val="autoZero"/>
        <c:auto val="1"/>
        <c:lblAlgn val="ctr"/>
        <c:lblOffset val="100"/>
        <c:noMultiLvlLbl val="0"/>
      </c:catAx>
      <c:valAx>
        <c:axId val="171396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71397200"/>
        <c:crossesAt val="1"/>
        <c:crossBetween val="midCat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</cdr:x>
      <cdr:y>0.15102</cdr:y>
    </cdr:from>
    <cdr:to>
      <cdr:x>0.95333</cdr:x>
      <cdr:y>0.84898</cdr:y>
    </cdr:to>
    <cdr:cxnSp macro="">
      <cdr:nvCxnSpPr>
        <cdr:cNvPr id="2" name="Connecteur droit 1">
          <a:extLst xmlns:a="http://schemas.openxmlformats.org/drawingml/2006/main">
            <a:ext uri="{FF2B5EF4-FFF2-40B4-BE49-F238E27FC236}">
              <a16:creationId xmlns:a16="http://schemas.microsoft.com/office/drawing/2014/main" id="{0B83C37A-CAF1-4C6C-A697-223A8125C7E9}"/>
            </a:ext>
          </a:extLst>
        </cdr:cNvPr>
        <cdr:cNvCxnSpPr/>
      </cdr:nvCxnSpPr>
      <cdr:spPr>
        <a:xfrm xmlns:a="http://schemas.openxmlformats.org/drawingml/2006/main" flipH="1" flipV="1">
          <a:off x="2423160" y="281941"/>
          <a:ext cx="1935480" cy="130301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0.52167</cdr:x>
      <cdr:y>0.1551</cdr:y>
    </cdr:from>
    <cdr:to>
      <cdr:x>0.525</cdr:x>
      <cdr:y>0.8449</cdr:y>
    </cdr:to>
    <cdr:cxnSp macro="">
      <cdr:nvCxnSpPr>
        <cdr:cNvPr id="3" name="Connecteur droit 2">
          <a:extLst xmlns:a="http://schemas.openxmlformats.org/drawingml/2006/main">
            <a:ext uri="{FF2B5EF4-FFF2-40B4-BE49-F238E27FC236}">
              <a16:creationId xmlns:a16="http://schemas.microsoft.com/office/drawing/2014/main" id="{CD664EAE-8279-448D-A5C1-33F3EE81C7B8}"/>
            </a:ext>
          </a:extLst>
        </cdr:cNvPr>
        <cdr:cNvCxnSpPr/>
      </cdr:nvCxnSpPr>
      <cdr:spPr>
        <a:xfrm xmlns:a="http://schemas.openxmlformats.org/drawingml/2006/main" flipV="1">
          <a:off x="2385061" y="289560"/>
          <a:ext cx="15239" cy="128778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0.53</cdr:x>
      <cdr:y>0.15102</cdr:y>
    </cdr:from>
    <cdr:to>
      <cdr:x>0.955</cdr:x>
      <cdr:y>0.74706</cdr:y>
    </cdr:to>
    <cdr:cxnSp macro="">
      <cdr:nvCxnSpPr>
        <cdr:cNvPr id="2" name="Connecteur droit 1">
          <a:extLst xmlns:a="http://schemas.openxmlformats.org/drawingml/2006/main">
            <a:ext uri="{FF2B5EF4-FFF2-40B4-BE49-F238E27FC236}">
              <a16:creationId xmlns:a16="http://schemas.microsoft.com/office/drawing/2014/main" id="{FDC31D13-C2C4-4C41-9FA1-3BDB2972B59D}"/>
            </a:ext>
          </a:extLst>
        </cdr:cNvPr>
        <cdr:cNvCxnSpPr/>
      </cdr:nvCxnSpPr>
      <cdr:spPr>
        <a:xfrm xmlns:a="http://schemas.openxmlformats.org/drawingml/2006/main" flipH="1" flipV="1">
          <a:off x="2423160" y="391266"/>
          <a:ext cx="1943100" cy="154421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0.09279</cdr:x>
      <cdr:y>0.74318</cdr:y>
    </cdr:from>
    <cdr:to>
      <cdr:x>0.95946</cdr:x>
      <cdr:y>0.74636</cdr:y>
    </cdr:to>
    <cdr:cxnSp macro="">
      <cdr:nvCxnSpPr>
        <cdr:cNvPr id="5" name="Connecteur droit 4">
          <a:extLst xmlns:a="http://schemas.openxmlformats.org/drawingml/2006/main">
            <a:ext uri="{FF2B5EF4-FFF2-40B4-BE49-F238E27FC236}">
              <a16:creationId xmlns:a16="http://schemas.microsoft.com/office/drawing/2014/main" id="{B017C13A-6371-4C2B-BF7A-2C90F2964A01}"/>
            </a:ext>
          </a:extLst>
        </cdr:cNvPr>
        <cdr:cNvCxnSpPr/>
      </cdr:nvCxnSpPr>
      <cdr:spPr>
        <a:xfrm xmlns:a="http://schemas.openxmlformats.org/drawingml/2006/main">
          <a:off x="424248" y="1925442"/>
          <a:ext cx="3962400" cy="823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3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2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16/02/2021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8397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16/02/2021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9723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16/02/2021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800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16/02/2021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6168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16/02/2021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365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16/02/2021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4696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16/02/2021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940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16/02/2021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9850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16/02/2021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710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16/02/2021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87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16/02/2021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492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A775A-6C74-4D7C-A5C1-217D59B0B72E}" type="datetimeFigureOut">
              <a:rPr lang="fr-FR" smtClean="0"/>
              <a:t>16/02/2021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003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M4107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3200" dirty="0"/>
              <a:t>Chapitre 3 : Le budget des achats et gestion du stock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732" y="395288"/>
            <a:ext cx="1190625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024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94203" y="1905042"/>
            <a:ext cx="9910120" cy="3194179"/>
          </a:xfrm>
        </p:spPr>
        <p:txBody>
          <a:bodyPr>
            <a:normAutofit lnSpcReduction="10000"/>
          </a:bodyPr>
          <a:lstStyle/>
          <a:p>
            <a:pPr algn="l"/>
            <a:r>
              <a:rPr lang="fr-FR" sz="3200" dirty="0"/>
              <a:t>Recherche du nombre optimal de commandes</a:t>
            </a:r>
          </a:p>
          <a:p>
            <a:pPr algn="l"/>
            <a:endParaRPr lang="fr-FR" sz="3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3200" dirty="0"/>
              <a:t>Coût de passation 	: 200N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3200" dirty="0"/>
              <a:t>Coût de possession	: (12000/2N) * 2,50</a:t>
            </a:r>
          </a:p>
          <a:p>
            <a:pPr algn="l"/>
            <a:endParaRPr lang="fr-FR" sz="3200" dirty="0"/>
          </a:p>
          <a:p>
            <a:pPr algn="l"/>
            <a:r>
              <a:rPr lang="fr-FR" sz="3200" dirty="0"/>
              <a:t>Coût de stockage : 200N + (12000/2N)*2,50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732" y="395288"/>
            <a:ext cx="1190625" cy="1362075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5222789" y="5577016"/>
            <a:ext cx="5684109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/>
              <a:t>Minimiser la formule   =  Dérivée</a:t>
            </a:r>
          </a:p>
        </p:txBody>
      </p:sp>
      <p:sp>
        <p:nvSpPr>
          <p:cNvPr id="4" name="Flèche courbée vers la droite 3"/>
          <p:cNvSpPr/>
          <p:nvPr/>
        </p:nvSpPr>
        <p:spPr>
          <a:xfrm rot="21053551">
            <a:off x="3303302" y="5090589"/>
            <a:ext cx="1846628" cy="1067674"/>
          </a:xfrm>
          <a:prstGeom prst="curvedRightArrow">
            <a:avLst>
              <a:gd name="adj1" fmla="val 25000"/>
              <a:gd name="adj2" fmla="val 44825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060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1925" y="862054"/>
            <a:ext cx="9039225" cy="3899071"/>
          </a:xfrm>
        </p:spPr>
        <p:txBody>
          <a:bodyPr>
            <a:noAutofit/>
          </a:bodyPr>
          <a:lstStyle/>
          <a:p>
            <a:pPr algn="l"/>
            <a:endParaRPr lang="fr-FR" sz="2000" dirty="0"/>
          </a:p>
          <a:p>
            <a:pPr algn="l"/>
            <a:r>
              <a:rPr lang="fr-FR" sz="2000" u="sng" dirty="0"/>
              <a:t>Coût de stockage : </a:t>
            </a:r>
          </a:p>
          <a:p>
            <a:pPr algn="l"/>
            <a:r>
              <a:rPr lang="fr-FR" sz="2000" dirty="0"/>
              <a:t>200N + (12000/2N)*2,50</a:t>
            </a:r>
          </a:p>
          <a:p>
            <a:pPr algn="l"/>
            <a:r>
              <a:rPr lang="fr-FR" sz="2000" dirty="0"/>
              <a:t>200N +  30000/2N</a:t>
            </a:r>
          </a:p>
          <a:p>
            <a:pPr algn="l"/>
            <a:r>
              <a:rPr lang="fr-FR" sz="2000" u="sng" dirty="0"/>
              <a:t>Dérivée :</a:t>
            </a:r>
          </a:p>
          <a:p>
            <a:pPr algn="l"/>
            <a:r>
              <a:rPr lang="fr-FR" sz="2000" dirty="0"/>
              <a:t>200 – 30000/2N²  = 0</a:t>
            </a:r>
          </a:p>
          <a:p>
            <a:pPr algn="l"/>
            <a:r>
              <a:rPr lang="fr-FR" sz="2000" dirty="0"/>
              <a:t>200 = 30000/2N²</a:t>
            </a:r>
          </a:p>
          <a:p>
            <a:pPr algn="l"/>
            <a:r>
              <a:rPr lang="fr-FR" sz="2000" dirty="0"/>
              <a:t>2N² *200 = 30000</a:t>
            </a:r>
          </a:p>
          <a:p>
            <a:pPr algn="l"/>
            <a:r>
              <a:rPr lang="fr-FR" sz="2000" dirty="0"/>
              <a:t>30000 = 400N²</a:t>
            </a:r>
          </a:p>
          <a:p>
            <a:pPr algn="l"/>
            <a:r>
              <a:rPr lang="fr-FR" sz="2000" dirty="0"/>
              <a:t>N²  = 30000/400 = &gt;  75</a:t>
            </a:r>
          </a:p>
          <a:p>
            <a:pPr algn="l"/>
            <a:r>
              <a:rPr lang="fr-FR" sz="2000" b="1" dirty="0"/>
              <a:t>N = 8,66</a:t>
            </a:r>
          </a:p>
          <a:p>
            <a:pPr algn="l"/>
            <a:r>
              <a:rPr lang="fr-FR" sz="2000" b="1" dirty="0"/>
              <a:t>Coût de passation	: 8,66 * 200 =&gt; 1732€</a:t>
            </a:r>
          </a:p>
          <a:p>
            <a:pPr algn="l"/>
            <a:r>
              <a:rPr lang="fr-FR" sz="2000" dirty="0"/>
              <a:t>Stock moyen		: 12000 / (2*8,66)   = 692,44</a:t>
            </a:r>
          </a:p>
          <a:p>
            <a:pPr algn="l"/>
            <a:r>
              <a:rPr lang="fr-FR" sz="2000" b="1" dirty="0"/>
              <a:t>Coût de possession	: 692,44 * 2,5 = &gt; 1731€</a:t>
            </a:r>
          </a:p>
          <a:p>
            <a:pPr algn="l"/>
            <a:r>
              <a:rPr lang="fr-FR" sz="2000" dirty="0"/>
              <a:t>Coût de stockage		 :  3463€  (1732 + 1731)</a:t>
            </a:r>
          </a:p>
          <a:p>
            <a:pPr algn="l"/>
            <a:r>
              <a:rPr lang="fr-FR" sz="2000" dirty="0"/>
              <a:t> </a:t>
            </a:r>
          </a:p>
          <a:p>
            <a:pPr algn="l"/>
            <a:endParaRPr lang="fr-FR" sz="20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89" y="116724"/>
            <a:ext cx="957262" cy="1095108"/>
          </a:xfrm>
          <a:prstGeom prst="rect">
            <a:avLst/>
          </a:prstGeom>
        </p:spPr>
      </p:pic>
      <p:pic>
        <p:nvPicPr>
          <p:cNvPr id="8" name="Image 7"/>
          <p:cNvPicPr/>
          <p:nvPr/>
        </p:nvPicPr>
        <p:blipFill rotWithShape="1">
          <a:blip r:embed="rId3"/>
          <a:srcRect l="37904" t="16276" r="24778" b="45822"/>
          <a:stretch/>
        </p:blipFill>
        <p:spPr bwMode="auto">
          <a:xfrm>
            <a:off x="6680198" y="743659"/>
            <a:ext cx="2706688" cy="144303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Image 8"/>
          <p:cNvPicPr/>
          <p:nvPr/>
        </p:nvPicPr>
        <p:blipFill rotWithShape="1">
          <a:blip r:embed="rId3"/>
          <a:srcRect l="37028" t="76120" r="24778" b="8236"/>
          <a:stretch/>
        </p:blipFill>
        <p:spPr bwMode="auto">
          <a:xfrm>
            <a:off x="6680198" y="2144881"/>
            <a:ext cx="2706688" cy="66670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Rectangle 9"/>
          <p:cNvSpPr/>
          <p:nvPr/>
        </p:nvSpPr>
        <p:spPr>
          <a:xfrm>
            <a:off x="6905624" y="4526373"/>
            <a:ext cx="4962525" cy="9076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fr-FR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Cout de passation = Cout de possession</a:t>
            </a:r>
          </a:p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fr-FR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Optimum atteint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766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220" y="328613"/>
            <a:ext cx="1190625" cy="1362075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227437" y="1149552"/>
            <a:ext cx="9308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Stock moyen : </a:t>
            </a:r>
          </a:p>
          <a:p>
            <a:r>
              <a:rPr lang="fr-FR" dirty="0"/>
              <a:t>Moyenne du stock physique d’un article détenu pendant une période déterminée.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227437" y="2074401"/>
            <a:ext cx="9308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Stock de sécurité : </a:t>
            </a:r>
          </a:p>
          <a:p>
            <a:r>
              <a:rPr lang="fr-FR" dirty="0"/>
              <a:t>Niveau de stock « conservé » en cas de retard dans la livraison.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227436" y="2984635"/>
            <a:ext cx="9308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Stock critique : </a:t>
            </a:r>
          </a:p>
          <a:p>
            <a:r>
              <a:rPr lang="fr-FR" dirty="0"/>
              <a:t>Niveau de stock à partir duquel il faut passer commande</a:t>
            </a:r>
          </a:p>
        </p:txBody>
      </p:sp>
      <p:pic>
        <p:nvPicPr>
          <p:cNvPr id="12" name="Image 11"/>
          <p:cNvPicPr/>
          <p:nvPr/>
        </p:nvPicPr>
        <p:blipFill rotWithShape="1">
          <a:blip r:embed="rId3"/>
          <a:srcRect l="24663" t="67787" r="55269" b="11941"/>
          <a:stretch/>
        </p:blipFill>
        <p:spPr bwMode="auto">
          <a:xfrm>
            <a:off x="413479" y="3630966"/>
            <a:ext cx="6204809" cy="29761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C5BF89EC-5FA7-4FC1-8C73-0E6B4BF47F6D}"/>
              </a:ext>
            </a:extLst>
          </p:cNvPr>
          <p:cNvSpPr txBox="1"/>
          <p:nvPr/>
        </p:nvSpPr>
        <p:spPr>
          <a:xfrm>
            <a:off x="6736360" y="4207089"/>
            <a:ext cx="55283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Durée de stockage : </a:t>
            </a:r>
          </a:p>
          <a:p>
            <a:r>
              <a:rPr lang="fr-FR" dirty="0"/>
              <a:t>Stock moyen / Consommation annuelle * 360</a:t>
            </a:r>
          </a:p>
          <a:p>
            <a:endParaRPr lang="fr-FR" dirty="0"/>
          </a:p>
          <a:p>
            <a:r>
              <a:rPr lang="fr-FR" dirty="0"/>
              <a:t>Ou</a:t>
            </a:r>
          </a:p>
          <a:p>
            <a:endParaRPr lang="fr-FR" dirty="0"/>
          </a:p>
          <a:p>
            <a:r>
              <a:rPr lang="fr-FR" dirty="0"/>
              <a:t>Stock moyen en valeur / Coût d’achat des marchandises vendues * 360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32C79F8-62DE-4A3F-B3E2-9937B3E1904E}"/>
              </a:ext>
            </a:extLst>
          </p:cNvPr>
          <p:cNvSpPr txBox="1"/>
          <p:nvPr/>
        </p:nvSpPr>
        <p:spPr>
          <a:xfrm>
            <a:off x="285226" y="250168"/>
            <a:ext cx="5368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Un peu de terminologie  : </a:t>
            </a:r>
          </a:p>
        </p:txBody>
      </p:sp>
    </p:spTree>
    <p:extLst>
      <p:ext uri="{BB962C8B-B14F-4D97-AF65-F5344CB8AC3E}">
        <p14:creationId xmlns:p14="http://schemas.microsoft.com/office/powerpoint/2010/main" val="255021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220" y="328613"/>
            <a:ext cx="1190625" cy="1362075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E32C79F8-62DE-4A3F-B3E2-9937B3E1904E}"/>
              </a:ext>
            </a:extLst>
          </p:cNvPr>
          <p:cNvSpPr txBox="1"/>
          <p:nvPr/>
        </p:nvSpPr>
        <p:spPr>
          <a:xfrm>
            <a:off x="285226" y="250168"/>
            <a:ext cx="5368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Le stock moyen : </a:t>
            </a:r>
          </a:p>
        </p:txBody>
      </p:sp>
      <p:sp>
        <p:nvSpPr>
          <p:cNvPr id="13" name="Titre 2">
            <a:extLst>
              <a:ext uri="{FF2B5EF4-FFF2-40B4-BE49-F238E27FC236}">
                <a16:creationId xmlns:a16="http://schemas.microsoft.com/office/drawing/2014/main" id="{62EA5441-7A13-417F-8DE3-A7E8617193E1}"/>
              </a:ext>
            </a:extLst>
          </p:cNvPr>
          <p:cNvSpPr txBox="1">
            <a:spLocks/>
          </p:cNvSpPr>
          <p:nvPr/>
        </p:nvSpPr>
        <p:spPr>
          <a:xfrm>
            <a:off x="173451" y="1027907"/>
            <a:ext cx="10515600" cy="6627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dirty="0"/>
              <a:t> Stock moyen sans stock de sécurité</a:t>
            </a:r>
            <a:br>
              <a:rPr lang="fr-FR" sz="2000" dirty="0"/>
            </a:br>
            <a:endParaRPr lang="fr-FR" sz="2000" dirty="0"/>
          </a:p>
        </p:txBody>
      </p:sp>
      <p:graphicFrame>
        <p:nvGraphicFramePr>
          <p:cNvPr id="14" name="Graphique 13">
            <a:extLst>
              <a:ext uri="{FF2B5EF4-FFF2-40B4-BE49-F238E27FC236}">
                <a16:creationId xmlns:a16="http://schemas.microsoft.com/office/drawing/2014/main" id="{0B9DD85A-B784-4DFB-8793-EA1DC7DB85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5759640"/>
              </p:ext>
            </p:extLst>
          </p:nvPr>
        </p:nvGraphicFramePr>
        <p:xfrm>
          <a:off x="285226" y="1456533"/>
          <a:ext cx="4572000" cy="186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4C33A5F7-C441-445F-A5CD-451195915441}"/>
              </a:ext>
            </a:extLst>
          </p:cNvPr>
          <p:cNvSpPr/>
          <p:nvPr/>
        </p:nvSpPr>
        <p:spPr>
          <a:xfrm>
            <a:off x="5152845" y="1728973"/>
            <a:ext cx="6096000" cy="117621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entreprise réalise deux commandes au cours de l’année. La consommation sur l’année est de 1800 produits.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Stock moyen :  D / 2N   =&gt;  1800 / (2*2)  =&gt;  450 produits</a:t>
            </a:r>
          </a:p>
        </p:txBody>
      </p:sp>
      <p:sp>
        <p:nvSpPr>
          <p:cNvPr id="16" name="Titre 2">
            <a:extLst>
              <a:ext uri="{FF2B5EF4-FFF2-40B4-BE49-F238E27FC236}">
                <a16:creationId xmlns:a16="http://schemas.microsoft.com/office/drawing/2014/main" id="{0DA90B92-ADD0-4568-9681-25B21265AC38}"/>
              </a:ext>
            </a:extLst>
          </p:cNvPr>
          <p:cNvSpPr txBox="1">
            <a:spLocks/>
          </p:cNvSpPr>
          <p:nvPr/>
        </p:nvSpPr>
        <p:spPr>
          <a:xfrm>
            <a:off x="261630" y="3717466"/>
            <a:ext cx="10515600" cy="5212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dirty="0"/>
              <a:t>Stock moyen avec stock de sécurité</a:t>
            </a:r>
            <a:br>
              <a:rPr lang="fr-FR" sz="2000" dirty="0"/>
            </a:br>
            <a:endParaRPr lang="fr-FR" sz="20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F52B5EF-DFF9-4A9D-B24A-B4D09D2D44C1}"/>
              </a:ext>
            </a:extLst>
          </p:cNvPr>
          <p:cNvSpPr/>
          <p:nvPr/>
        </p:nvSpPr>
        <p:spPr>
          <a:xfrm>
            <a:off x="5152845" y="4462894"/>
            <a:ext cx="6096000" cy="117621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entreprise réalise deux commandes au cours de l’année. La consommation sur l’année est de 1800 produits.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Stock moyen :  D / 2N  + SS =&gt; (450 + 200) =  650 produits</a:t>
            </a:r>
          </a:p>
        </p:txBody>
      </p:sp>
      <p:graphicFrame>
        <p:nvGraphicFramePr>
          <p:cNvPr id="18" name="Graphique 17">
            <a:extLst>
              <a:ext uri="{FF2B5EF4-FFF2-40B4-BE49-F238E27FC236}">
                <a16:creationId xmlns:a16="http://schemas.microsoft.com/office/drawing/2014/main" id="{A2C55085-16C6-4FEE-B228-1C52697FC1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9687038"/>
              </p:ext>
            </p:extLst>
          </p:nvPr>
        </p:nvGraphicFramePr>
        <p:xfrm>
          <a:off x="285226" y="4211658"/>
          <a:ext cx="45720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105F7B2D-71BF-4849-860A-37A3CD319F4A}"/>
              </a:ext>
            </a:extLst>
          </p:cNvPr>
          <p:cNvCxnSpPr/>
          <p:nvPr/>
        </p:nvCxnSpPr>
        <p:spPr>
          <a:xfrm flipV="1">
            <a:off x="2990412" y="4687059"/>
            <a:ext cx="0" cy="148086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4265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Graphic spid="14" grpId="0">
        <p:bldAsOne/>
      </p:bldGraphic>
      <p:bldP spid="15" grpId="0"/>
      <p:bldP spid="16" grpId="0"/>
      <p:bldP spid="17" grpId="0"/>
      <p:bldGraphic spid="18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562310"/>
            <a:ext cx="9144000" cy="913471"/>
          </a:xfrm>
        </p:spPr>
        <p:txBody>
          <a:bodyPr>
            <a:normAutofit/>
          </a:bodyPr>
          <a:lstStyle/>
          <a:p>
            <a:pPr algn="l"/>
            <a:r>
              <a:rPr lang="fr-FR" sz="4000" dirty="0"/>
              <a:t>Le coût de stockage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3999" y="2670384"/>
            <a:ext cx="9811109" cy="3273215"/>
          </a:xfrm>
        </p:spPr>
        <p:txBody>
          <a:bodyPr>
            <a:normAutofit/>
          </a:bodyPr>
          <a:lstStyle/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FR" sz="2800" dirty="0"/>
              <a:t>Coût de passation (charge administrative)</a:t>
            </a:r>
          </a:p>
          <a:p>
            <a:pPr lvl="1" algn="l"/>
            <a:endParaRPr lang="fr-FR" sz="2800" dirty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FR" sz="2800" dirty="0"/>
              <a:t>Coût de possession (Charge de loyer, de manutention…)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fr-FR" sz="2800" dirty="0"/>
          </a:p>
          <a:p>
            <a:pPr lvl="1" algn="l"/>
            <a:r>
              <a:rPr lang="fr-FR" sz="2800" dirty="0"/>
              <a:t>			Coût de gestion du stock </a:t>
            </a:r>
          </a:p>
          <a:p>
            <a:pPr lvl="2" algn="l"/>
            <a:r>
              <a:rPr lang="fr-FR" sz="2600" dirty="0"/>
              <a:t>		Coût de passation + Coût de possession</a:t>
            </a:r>
          </a:p>
          <a:p>
            <a:pPr algn="l"/>
            <a:endParaRPr lang="fr-FR" sz="2800" dirty="0"/>
          </a:p>
          <a:p>
            <a:pPr algn="l"/>
            <a:endParaRPr lang="fr-FR" sz="32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732" y="395288"/>
            <a:ext cx="1190625" cy="1362075"/>
          </a:xfrm>
          <a:prstGeom prst="rect">
            <a:avLst/>
          </a:prstGeom>
        </p:spPr>
      </p:pic>
      <p:sp>
        <p:nvSpPr>
          <p:cNvPr id="4" name="Flèche : courbe vers la droite 3">
            <a:extLst>
              <a:ext uri="{FF2B5EF4-FFF2-40B4-BE49-F238E27FC236}">
                <a16:creationId xmlns:a16="http://schemas.microsoft.com/office/drawing/2014/main" id="{CFD1C472-F890-40E6-8DCE-BB3114555D4D}"/>
              </a:ext>
            </a:extLst>
          </p:cNvPr>
          <p:cNvSpPr/>
          <p:nvPr/>
        </p:nvSpPr>
        <p:spPr>
          <a:xfrm>
            <a:off x="1795244" y="4186107"/>
            <a:ext cx="2281806" cy="88084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52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220" y="328613"/>
            <a:ext cx="1190625" cy="1362075"/>
          </a:xfrm>
          <a:prstGeom prst="rect">
            <a:avLst/>
          </a:prstGeom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215395" y="127464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fr-FR" dirty="0"/>
              <a:t>Coût de passation : lié au nombre de commandes</a:t>
            </a:r>
            <a:br>
              <a:rPr lang="fr-FR" dirty="0"/>
            </a:br>
            <a:r>
              <a:rPr lang="fr-FR" sz="2000" b="1" dirty="0"/>
              <a:t>Exemple </a:t>
            </a:r>
            <a:br>
              <a:rPr lang="fr-FR" sz="2000" dirty="0"/>
            </a:br>
            <a:r>
              <a:rPr lang="fr-FR" sz="2000" dirty="0"/>
              <a:t>Une entreprise réalise deux commandes au cours de l’année. Le coût de passation d’une commande est de 50€;</a:t>
            </a:r>
            <a:br>
              <a:rPr lang="fr-FR" sz="2000" dirty="0"/>
            </a:br>
            <a:r>
              <a:rPr lang="fr-FR" sz="2000" dirty="0"/>
              <a:t>Coût de passation annuel : 50€  * 2 =&gt;  100€</a:t>
            </a:r>
          </a:p>
        </p:txBody>
      </p:sp>
      <p:sp>
        <p:nvSpPr>
          <p:cNvPr id="7" name="Titre 2">
            <a:extLst>
              <a:ext uri="{FF2B5EF4-FFF2-40B4-BE49-F238E27FC236}">
                <a16:creationId xmlns:a16="http://schemas.microsoft.com/office/drawing/2014/main" id="{52BA557B-987D-4F2B-AE8B-B99B02626793}"/>
              </a:ext>
            </a:extLst>
          </p:cNvPr>
          <p:cNvSpPr txBox="1">
            <a:spLocks/>
          </p:cNvSpPr>
          <p:nvPr/>
        </p:nvSpPr>
        <p:spPr>
          <a:xfrm>
            <a:off x="215395" y="2983806"/>
            <a:ext cx="10515600" cy="2547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Coût de possession : lié au stock moyen</a:t>
            </a:r>
            <a:br>
              <a:rPr lang="fr-FR" dirty="0"/>
            </a:br>
            <a:br>
              <a:rPr lang="fr-FR" sz="2000" dirty="0"/>
            </a:br>
            <a:r>
              <a:rPr lang="fr-FR" sz="2000" b="1" dirty="0"/>
              <a:t>Exemple </a:t>
            </a:r>
            <a:br>
              <a:rPr lang="fr-FR" sz="2000" dirty="0"/>
            </a:br>
            <a:r>
              <a:rPr lang="fr-FR" sz="2000" dirty="0"/>
              <a:t>Une entreprise a un stock moyen annuel de 2000 kg de matières premières. Le prix d’achat de cette matière première est de 20€ le Kg. Le taux de possession annuel est </a:t>
            </a:r>
            <a:r>
              <a:rPr lang="fr-FR" sz="2000" dirty="0" err="1"/>
              <a:t>estimèe</a:t>
            </a:r>
            <a:r>
              <a:rPr lang="fr-FR" sz="2000" dirty="0"/>
              <a:t> à 10%</a:t>
            </a:r>
          </a:p>
          <a:p>
            <a:endParaRPr lang="fr-FR" sz="2000" dirty="0"/>
          </a:p>
          <a:p>
            <a:r>
              <a:rPr lang="fr-FR" sz="2000" dirty="0"/>
              <a:t>Coût de possession annuel d’un Kg de matière première   :  20€ * 10%  =&gt;  2€</a:t>
            </a:r>
          </a:p>
          <a:p>
            <a:r>
              <a:rPr lang="fr-FR" sz="2000" dirty="0"/>
              <a:t>Coût de possession annuel du stock moyen : 2€ * 2000  = 4000€</a:t>
            </a:r>
          </a:p>
        </p:txBody>
      </p:sp>
    </p:spTree>
    <p:extLst>
      <p:ext uri="{BB962C8B-B14F-4D97-AF65-F5344CB8AC3E}">
        <p14:creationId xmlns:p14="http://schemas.microsoft.com/office/powerpoint/2010/main" val="417828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220" y="328613"/>
            <a:ext cx="1190625" cy="1362075"/>
          </a:xfrm>
          <a:prstGeom prst="rect">
            <a:avLst/>
          </a:prstGeom>
        </p:spPr>
      </p:pic>
      <p:sp>
        <p:nvSpPr>
          <p:cNvPr id="5" name="Titre 2"/>
          <p:cNvSpPr txBox="1">
            <a:spLocks/>
          </p:cNvSpPr>
          <p:nvPr/>
        </p:nvSpPr>
        <p:spPr>
          <a:xfrm>
            <a:off x="459260" y="111048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Coût de possession ou taux de possession ?</a:t>
            </a:r>
            <a:br>
              <a:rPr lang="fr-FR" dirty="0"/>
            </a:br>
            <a:br>
              <a:rPr lang="fr-FR" sz="2000" dirty="0"/>
            </a:br>
            <a:endParaRPr lang="fr-FR" sz="2000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7758E4C-EF82-4BD8-9C53-98CC6BB812E6}"/>
              </a:ext>
            </a:extLst>
          </p:cNvPr>
          <p:cNvSpPr txBox="1"/>
          <p:nvPr/>
        </p:nvSpPr>
        <p:spPr>
          <a:xfrm>
            <a:off x="2148791" y="2841374"/>
            <a:ext cx="76611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Coût de possession  =  Stock moyen  * Coût d’une unité stockée</a:t>
            </a:r>
          </a:p>
          <a:p>
            <a:endParaRPr lang="fr-FR" dirty="0"/>
          </a:p>
          <a:p>
            <a:r>
              <a:rPr lang="fr-FR" dirty="0"/>
              <a:t>Coût d’une unité stockée = (Valeur de l’unité stockée) * (Taux de possession)</a:t>
            </a:r>
          </a:p>
        </p:txBody>
      </p:sp>
    </p:spTree>
    <p:extLst>
      <p:ext uri="{BB962C8B-B14F-4D97-AF65-F5344CB8AC3E}">
        <p14:creationId xmlns:p14="http://schemas.microsoft.com/office/powerpoint/2010/main" val="1421664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5C625148-7DED-4869-AD58-E309BB960E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395" y="2596965"/>
            <a:ext cx="6077209" cy="1664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340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04732" y="2267507"/>
            <a:ext cx="9910120" cy="3194179"/>
          </a:xfrm>
        </p:spPr>
        <p:txBody>
          <a:bodyPr>
            <a:normAutofit/>
          </a:bodyPr>
          <a:lstStyle/>
          <a:p>
            <a:pPr algn="l"/>
            <a:r>
              <a:rPr lang="fr-FR" sz="3200" dirty="0"/>
              <a:t>Optimiser le coût de stockage : </a:t>
            </a:r>
          </a:p>
          <a:p>
            <a:pPr algn="l"/>
            <a:r>
              <a:rPr lang="fr-FR" sz="3200" dirty="0"/>
              <a:t>Le modèle de Wilson :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1800" dirty="0"/>
              <a:t>Demande régulière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1800" dirty="0"/>
              <a:t>Pas de retard de livraison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1800" dirty="0"/>
              <a:t>Pas de stock de sécurité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1800" dirty="0"/>
              <a:t>Durée annuelle : 360 jours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1800" dirty="0"/>
              <a:t>Prix d’achat non lié aux quantités commandées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732" y="395288"/>
            <a:ext cx="1190625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877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04732" y="2267507"/>
            <a:ext cx="9910120" cy="3194179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fr-FR" sz="3200" dirty="0"/>
              <a:t>Exemple : Le modèle de Wilson :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1800" dirty="0"/>
              <a:t>Consommation			: 12000 unités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1800" dirty="0"/>
              <a:t>Nombre de commandes			: 6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1800" dirty="0"/>
              <a:t>Coût de passation d’une commande	: 200€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1800" dirty="0"/>
              <a:t>Coût d’une unité stockée		: 2,50€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fr-FR" sz="1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1800" dirty="0"/>
              <a:t>Coût de stockage actuel		: 3700€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FR" sz="1400" dirty="0"/>
              <a:t>Coût de passation		:  6 * 200 =&gt; 1200€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FR" sz="1400" dirty="0"/>
              <a:t>Stock moyen (C / 2N)		: 12000 / (2 * 6)  =&gt; 1000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FR" sz="1400" dirty="0"/>
              <a:t>Coût de possession		:  2,50€  * (1000) =&gt; 2500€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732" y="395288"/>
            <a:ext cx="1190625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0823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aporama coût variable SR.potm" id="{8A7AE2D5-F4BE-46D3-8A01-BE45DB884121}" vid="{573FFC9E-9E86-487A-93DD-8A917BDD128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Diaporama coût variable SR</Template>
  <TotalTime>9407</TotalTime>
  <Words>650</Words>
  <Application>Microsoft Office PowerPoint</Application>
  <PresentationFormat>Grand écran</PresentationFormat>
  <Paragraphs>80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Thème Office</vt:lpstr>
      <vt:lpstr>M4107 </vt:lpstr>
      <vt:lpstr>Présentation PowerPoint</vt:lpstr>
      <vt:lpstr>Présentation PowerPoint</vt:lpstr>
      <vt:lpstr>Le coût de stockage</vt:lpstr>
      <vt:lpstr>Coût de passation : lié au nombre de commandes Exemple  Une entreprise réalise deux commandes au cours de l’année. Le coût de passation d’une commande est de 50€; Coût de passation annuel : 50€  * 2 =&gt;  100€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M2205 – THEME 1</dc:title>
  <dc:creator>NOEL Eric</dc:creator>
  <cp:lastModifiedBy>NOEL Eric</cp:lastModifiedBy>
  <cp:revision>27</cp:revision>
  <dcterms:created xsi:type="dcterms:W3CDTF">2019-02-04T16:32:00Z</dcterms:created>
  <dcterms:modified xsi:type="dcterms:W3CDTF">2021-02-18T12:54:48Z</dcterms:modified>
</cp:coreProperties>
</file>