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14" d="100"/>
          <a:sy n="114" d="100"/>
        </p:scale>
        <p:origin x="47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085c9127a006cce5" providerId="LiveId" clId="{6780DA2D-400D-41A9-90E1-21C11CEBA578}"/>
    <pc:docChg chg="undo custSel modSld">
      <pc:chgData name="" userId="085c9127a006cce5" providerId="LiveId" clId="{6780DA2D-400D-41A9-90E1-21C11CEBA578}" dt="2021-03-07T13:18:42.145" v="214" actId="20577"/>
      <pc:docMkLst>
        <pc:docMk/>
      </pc:docMkLst>
      <pc:sldChg chg="modAnim">
        <pc:chgData name="" userId="085c9127a006cce5" providerId="LiveId" clId="{6780DA2D-400D-41A9-90E1-21C11CEBA578}" dt="2021-03-07T07:35:38.074" v="165"/>
        <pc:sldMkLst>
          <pc:docMk/>
          <pc:sldMk cId="171752559" sldId="257"/>
        </pc:sldMkLst>
      </pc:sldChg>
      <pc:sldChg chg="modSp modAnim">
        <pc:chgData name="" userId="085c9127a006cce5" providerId="LiveId" clId="{6780DA2D-400D-41A9-90E1-21C11CEBA578}" dt="2021-03-07T07:37:26.745" v="186"/>
        <pc:sldMkLst>
          <pc:docMk/>
          <pc:sldMk cId="2813901015" sldId="268"/>
        </pc:sldMkLst>
        <pc:spChg chg="mod">
          <ac:chgData name="" userId="085c9127a006cce5" providerId="LiveId" clId="{6780DA2D-400D-41A9-90E1-21C11CEBA578}" dt="2021-03-07T07:36:24.492" v="183" actId="1076"/>
          <ac:spMkLst>
            <pc:docMk/>
            <pc:sldMk cId="2813901015" sldId="268"/>
            <ac:spMk id="8" creationId="{00000000-0000-0000-0000-000000000000}"/>
          </ac:spMkLst>
        </pc:spChg>
      </pc:sldChg>
      <pc:sldChg chg="modAnim">
        <pc:chgData name="" userId="085c9127a006cce5" providerId="LiveId" clId="{6780DA2D-400D-41A9-90E1-21C11CEBA578}" dt="2021-03-07T07:37:47.077" v="188"/>
        <pc:sldMkLst>
          <pc:docMk/>
          <pc:sldMk cId="233543040" sldId="269"/>
        </pc:sldMkLst>
      </pc:sldChg>
      <pc:sldChg chg="addSp delSp modSp modAnim">
        <pc:chgData name="" userId="085c9127a006cce5" providerId="LiveId" clId="{6780DA2D-400D-41A9-90E1-21C11CEBA578}" dt="2021-03-07T13:18:42.145" v="214" actId="20577"/>
        <pc:sldMkLst>
          <pc:docMk/>
          <pc:sldMk cId="1317862407" sldId="270"/>
        </pc:sldMkLst>
        <pc:spChg chg="add mod">
          <ac:chgData name="" userId="085c9127a006cce5" providerId="LiveId" clId="{6780DA2D-400D-41A9-90E1-21C11CEBA578}" dt="2021-03-07T07:23:00.750" v="30" actId="6549"/>
          <ac:spMkLst>
            <pc:docMk/>
            <pc:sldMk cId="1317862407" sldId="270"/>
            <ac:spMk id="2" creationId="{77E07799-F83C-4F3C-9D44-CD700F9DC942}"/>
          </ac:spMkLst>
        </pc:spChg>
        <pc:spChg chg="mod">
          <ac:chgData name="" userId="085c9127a006cce5" providerId="LiveId" clId="{6780DA2D-400D-41A9-90E1-21C11CEBA578}" dt="2021-03-07T07:21:40.749" v="16" actId="1076"/>
          <ac:spMkLst>
            <pc:docMk/>
            <pc:sldMk cId="1317862407" sldId="270"/>
            <ac:spMk id="4" creationId="{00000000-0000-0000-0000-000000000000}"/>
          </ac:spMkLst>
        </pc:spChg>
        <pc:spChg chg="del">
          <ac:chgData name="" userId="085c9127a006cce5" providerId="LiveId" clId="{6780DA2D-400D-41A9-90E1-21C11CEBA578}" dt="2021-03-07T07:20:43.215" v="8" actId="478"/>
          <ac:spMkLst>
            <pc:docMk/>
            <pc:sldMk cId="1317862407" sldId="270"/>
            <ac:spMk id="5" creationId="{00000000-0000-0000-0000-000000000000}"/>
          </ac:spMkLst>
        </pc:spChg>
        <pc:spChg chg="add mod">
          <ac:chgData name="" userId="085c9127a006cce5" providerId="LiveId" clId="{6780DA2D-400D-41A9-90E1-21C11CEBA578}" dt="2021-03-07T07:32:19.042" v="141" actId="13822"/>
          <ac:spMkLst>
            <pc:docMk/>
            <pc:sldMk cId="1317862407" sldId="270"/>
            <ac:spMk id="6" creationId="{C2654150-436B-4895-8129-4A0613287FC4}"/>
          </ac:spMkLst>
        </pc:spChg>
        <pc:spChg chg="add mod">
          <ac:chgData name="" userId="085c9127a006cce5" providerId="LiveId" clId="{6780DA2D-400D-41A9-90E1-21C11CEBA578}" dt="2021-03-07T13:18:42.145" v="214" actId="20577"/>
          <ac:spMkLst>
            <pc:docMk/>
            <pc:sldMk cId="1317862407" sldId="270"/>
            <ac:spMk id="7" creationId="{BFA6C948-C302-4867-84BF-A13A241B246B}"/>
          </ac:spMkLst>
        </pc:spChg>
        <pc:spChg chg="add del mod">
          <ac:chgData name="" userId="085c9127a006cce5" providerId="LiveId" clId="{6780DA2D-400D-41A9-90E1-21C11CEBA578}" dt="2021-03-07T07:23:54.872" v="45"/>
          <ac:spMkLst>
            <pc:docMk/>
            <pc:sldMk cId="1317862407" sldId="270"/>
            <ac:spMk id="8" creationId="{B96F2E9C-9C63-433C-B4DD-6D1C59494D67}"/>
          </ac:spMkLst>
        </pc:spChg>
        <pc:spChg chg="add mod">
          <ac:chgData name="" userId="085c9127a006cce5" providerId="LiveId" clId="{6780DA2D-400D-41A9-90E1-21C11CEBA578}" dt="2021-03-07T07:28:33.075" v="94" actId="1076"/>
          <ac:spMkLst>
            <pc:docMk/>
            <pc:sldMk cId="1317862407" sldId="270"/>
            <ac:spMk id="9" creationId="{3C8F32D6-135C-4C18-A8F6-BCF00F0940EE}"/>
          </ac:spMkLst>
        </pc:spChg>
        <pc:graphicFrameChg chg="del">
          <ac:chgData name="" userId="085c9127a006cce5" providerId="LiveId" clId="{6780DA2D-400D-41A9-90E1-21C11CEBA578}" dt="2021-03-07T07:20:07.519" v="0" actId="478"/>
          <ac:graphicFrameMkLst>
            <pc:docMk/>
            <pc:sldMk cId="1317862407" sldId="270"/>
            <ac:graphicFrameMk id="3" creationId="{00000000-0000-0000-0000-000000000000}"/>
          </ac:graphicFrameMkLst>
        </pc:graphicFrameChg>
      </pc:sldChg>
      <pc:sldChg chg="addSp delSp modSp modAnim">
        <pc:chgData name="" userId="085c9127a006cce5" providerId="LiveId" clId="{6780DA2D-400D-41A9-90E1-21C11CEBA578}" dt="2021-03-07T07:33:39.410" v="150" actId="255"/>
        <pc:sldMkLst>
          <pc:docMk/>
          <pc:sldMk cId="1646428996" sldId="271"/>
        </pc:sldMkLst>
        <pc:spChg chg="del">
          <ac:chgData name="" userId="085c9127a006cce5" providerId="LiveId" clId="{6780DA2D-400D-41A9-90E1-21C11CEBA578}" dt="2021-03-07T07:24:15.344" v="46" actId="478"/>
          <ac:spMkLst>
            <pc:docMk/>
            <pc:sldMk cId="1646428996" sldId="271"/>
            <ac:spMk id="2" creationId="{77E07799-F83C-4F3C-9D44-CD700F9DC942}"/>
          </ac:spMkLst>
        </pc:spChg>
        <pc:spChg chg="add mod">
          <ac:chgData name="" userId="085c9127a006cce5" providerId="LiveId" clId="{6780DA2D-400D-41A9-90E1-21C11CEBA578}" dt="2021-03-07T07:33:28.707" v="149" actId="13822"/>
          <ac:spMkLst>
            <pc:docMk/>
            <pc:sldMk cId="1646428996" sldId="271"/>
            <ac:spMk id="3" creationId="{240E7D31-EF21-4897-B99C-524000A8767B}"/>
          </ac:spMkLst>
        </pc:spChg>
        <pc:spChg chg="add mod">
          <ac:chgData name="" userId="085c9127a006cce5" providerId="LiveId" clId="{6780DA2D-400D-41A9-90E1-21C11CEBA578}" dt="2021-03-07T07:33:39.410" v="150" actId="255"/>
          <ac:spMkLst>
            <pc:docMk/>
            <pc:sldMk cId="1646428996" sldId="271"/>
            <ac:spMk id="5" creationId="{AC0FB143-8010-4AE7-9520-8F9FCAA26DCF}"/>
          </ac:spMkLst>
        </pc:spChg>
        <pc:spChg chg="mod">
          <ac:chgData name="" userId="085c9127a006cce5" providerId="LiveId" clId="{6780DA2D-400D-41A9-90E1-21C11CEBA578}" dt="2021-03-07T07:33:24.922" v="148" actId="13822"/>
          <ac:spMkLst>
            <pc:docMk/>
            <pc:sldMk cId="1646428996" sldId="271"/>
            <ac:spMk id="6" creationId="{C2654150-436B-4895-8129-4A0613287FC4}"/>
          </ac:spMkLst>
        </pc:spChg>
        <pc:spChg chg="del mod">
          <ac:chgData name="" userId="085c9127a006cce5" providerId="LiveId" clId="{6780DA2D-400D-41A9-90E1-21C11CEBA578}" dt="2021-03-07T07:26:23.442" v="70"/>
          <ac:spMkLst>
            <pc:docMk/>
            <pc:sldMk cId="1646428996" sldId="271"/>
            <ac:spMk id="7" creationId="{BFA6C948-C302-4867-84BF-A13A241B246B}"/>
          </ac:spMkLst>
        </pc:spChg>
        <pc:spChg chg="mod">
          <ac:chgData name="" userId="085c9127a006cce5" providerId="LiveId" clId="{6780DA2D-400D-41A9-90E1-21C11CEBA578}" dt="2021-03-07T07:24:47.891" v="48" actId="1076"/>
          <ac:spMkLst>
            <pc:docMk/>
            <pc:sldMk cId="1646428996" sldId="271"/>
            <ac:spMk id="9" creationId="{3C8F32D6-135C-4C18-A8F6-BCF00F0940EE}"/>
          </ac:spMkLst>
        </pc:spChg>
      </pc:sldChg>
      <pc:sldChg chg="addSp delSp modSp modAnim">
        <pc:chgData name="" userId="085c9127a006cce5" providerId="LiveId" clId="{6780DA2D-400D-41A9-90E1-21C11CEBA578}" dt="2021-03-07T13:14:48.474" v="210" actId="20577"/>
        <pc:sldMkLst>
          <pc:docMk/>
          <pc:sldMk cId="1820869639" sldId="272"/>
        </pc:sldMkLst>
        <pc:spChg chg="add mod">
          <ac:chgData name="" userId="085c9127a006cce5" providerId="LiveId" clId="{6780DA2D-400D-41A9-90E1-21C11CEBA578}" dt="2021-03-07T13:14:48.474" v="210" actId="20577"/>
          <ac:spMkLst>
            <pc:docMk/>
            <pc:sldMk cId="1820869639" sldId="272"/>
            <ac:spMk id="2" creationId="{4DD73DA7-694D-4792-B11A-5F24ADF3CC1F}"/>
          </ac:spMkLst>
        </pc:spChg>
        <pc:spChg chg="del mod">
          <ac:chgData name="" userId="085c9127a006cce5" providerId="LiveId" clId="{6780DA2D-400D-41A9-90E1-21C11CEBA578}" dt="2021-03-07T07:30:32.150" v="114"/>
          <ac:spMkLst>
            <pc:docMk/>
            <pc:sldMk cId="1820869639" sldId="272"/>
            <ac:spMk id="3" creationId="{240E7D31-EF21-4897-B99C-524000A8767B}"/>
          </ac:spMkLst>
        </pc:spChg>
        <pc:spChg chg="mod">
          <ac:chgData name="" userId="085c9127a006cce5" providerId="LiveId" clId="{6780DA2D-400D-41A9-90E1-21C11CEBA578}" dt="2021-03-07T07:34:49.944" v="161" actId="1076"/>
          <ac:spMkLst>
            <pc:docMk/>
            <pc:sldMk cId="1820869639" sldId="272"/>
            <ac:spMk id="5" creationId="{AC0FB143-8010-4AE7-9520-8F9FCAA26DCF}"/>
          </ac:spMkLst>
        </pc:spChg>
        <pc:spChg chg="mod">
          <ac:chgData name="" userId="085c9127a006cce5" providerId="LiveId" clId="{6780DA2D-400D-41A9-90E1-21C11CEBA578}" dt="2021-03-07T13:11:48.181" v="206" actId="20577"/>
          <ac:spMkLst>
            <pc:docMk/>
            <pc:sldMk cId="1820869639" sldId="272"/>
            <ac:spMk id="6" creationId="{C2654150-436B-4895-8129-4A0613287FC4}"/>
          </ac:spMkLst>
        </pc:spChg>
        <pc:spChg chg="mod">
          <ac:chgData name="" userId="085c9127a006cce5" providerId="LiveId" clId="{6780DA2D-400D-41A9-90E1-21C11CEBA578}" dt="2021-03-07T13:12:04.259" v="208" actId="20577"/>
          <ac:spMkLst>
            <pc:docMk/>
            <pc:sldMk cId="1820869639" sldId="272"/>
            <ac:spMk id="9" creationId="{3C8F32D6-135C-4C18-A8F6-BCF00F0940E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39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7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80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16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36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69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07/03/2021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94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07/03/2021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85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07/03/2021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1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87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07/03/2021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49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A775A-6C74-4D7C-A5C1-217D59B0B72E}" type="datetimeFigureOut">
              <a:rPr lang="fr-FR" smtClean="0"/>
              <a:t>07/03/2021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03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M41M13 / M41F13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Chapitre 4 : Centres de responsabilité et prix de cession interne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732" y="395288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02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562310"/>
            <a:ext cx="9144000" cy="913471"/>
          </a:xfrm>
        </p:spPr>
        <p:txBody>
          <a:bodyPr>
            <a:normAutofit/>
          </a:bodyPr>
          <a:lstStyle/>
          <a:p>
            <a:pPr algn="l"/>
            <a:r>
              <a:rPr lang="fr-FR" sz="4000" dirty="0"/>
              <a:t>Qu’est ce qu’un centre de responsabilité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732" y="395288"/>
            <a:ext cx="1190625" cy="136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77795" y="2924385"/>
            <a:ext cx="10824519" cy="285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centre de profit : Jugé sur le résultat (affectation de produits et de charges)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fr-F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centre de coût : Pas d’exigence de profit, mais maîtrise des coûts.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centre C.A : Jugé sur le niveau de CA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centre investissement : Jugé sur la rentabilité des investissements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5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166551" y="645682"/>
            <a:ext cx="76611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Le prix de cession interne </a:t>
            </a:r>
          </a:p>
          <a:p>
            <a:r>
              <a:rPr lang="fr-FR" b="1" dirty="0"/>
              <a:t>Valeur à laquelle un bien ou un service est cédé entre deux entités (centre de responsabilité) d’une même entreprise.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364259" y="2718487"/>
            <a:ext cx="2636108" cy="1227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Centre vendeur </a:t>
            </a:r>
          </a:p>
          <a:p>
            <a:pPr algn="ctr"/>
            <a:r>
              <a:rPr lang="fr-FR" dirty="0"/>
              <a:t>(centre de profit)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7191632" y="2718487"/>
            <a:ext cx="2636108" cy="1227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Centre acheteur</a:t>
            </a:r>
          </a:p>
          <a:p>
            <a:pPr algn="ctr"/>
            <a:r>
              <a:rPr lang="fr-FR" dirty="0"/>
              <a:t>(centre de profit)</a:t>
            </a:r>
          </a:p>
        </p:txBody>
      </p:sp>
      <p:sp>
        <p:nvSpPr>
          <p:cNvPr id="10" name="Flèche droite à entaille 9"/>
          <p:cNvSpPr/>
          <p:nvPr/>
        </p:nvSpPr>
        <p:spPr>
          <a:xfrm>
            <a:off x="5375188" y="2883243"/>
            <a:ext cx="1635212" cy="92263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PCI</a:t>
            </a:r>
          </a:p>
        </p:txBody>
      </p:sp>
      <p:sp>
        <p:nvSpPr>
          <p:cNvPr id="13" name="Flèche droite rayée 12"/>
          <p:cNvSpPr/>
          <p:nvPr/>
        </p:nvSpPr>
        <p:spPr>
          <a:xfrm rot="5400000">
            <a:off x="2333365" y="4866503"/>
            <a:ext cx="2471355" cy="91028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Ventes externes</a:t>
            </a:r>
          </a:p>
        </p:txBody>
      </p:sp>
      <p:sp>
        <p:nvSpPr>
          <p:cNvPr id="14" name="Flèche droite rayée 13"/>
          <p:cNvSpPr/>
          <p:nvPr/>
        </p:nvSpPr>
        <p:spPr>
          <a:xfrm rot="16200000">
            <a:off x="7601464" y="4850026"/>
            <a:ext cx="2561968" cy="103385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Approvisionnements externes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22854" y="2067697"/>
            <a:ext cx="9399373" cy="2891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4607010" y="2109850"/>
            <a:ext cx="3171568" cy="377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ENTREPRISE</a:t>
            </a:r>
          </a:p>
        </p:txBody>
      </p:sp>
    </p:spTree>
    <p:extLst>
      <p:ext uri="{BB962C8B-B14F-4D97-AF65-F5344CB8AC3E}">
        <p14:creationId xmlns:p14="http://schemas.microsoft.com/office/powerpoint/2010/main" val="281390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0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01440" y="151018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900" b="1" dirty="0"/>
              <a:t>Comment déterminer le PCI ?</a:t>
            </a:r>
            <a:br>
              <a:rPr lang="fr-FR" b="1" dirty="0"/>
            </a:br>
            <a:br>
              <a:rPr lang="fr-FR" b="1" dirty="0"/>
            </a:br>
            <a:endParaRPr lang="fr-FR" sz="3600" b="1" dirty="0"/>
          </a:p>
        </p:txBody>
      </p:sp>
      <p:sp>
        <p:nvSpPr>
          <p:cNvPr id="2" name="Rectangle 1"/>
          <p:cNvSpPr/>
          <p:nvPr/>
        </p:nvSpPr>
        <p:spPr>
          <a:xfrm>
            <a:off x="601440" y="2518955"/>
            <a:ext cx="481089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fonction des coûts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PCI = Coût complet réel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PCI = Coût préétabli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PCI = Coût variable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PCI = Coût variable +marge.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22402" y="2448933"/>
            <a:ext cx="481089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fonction du marché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PCI = Prix de la concurrence</a:t>
            </a: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4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84941" y="535911"/>
            <a:ext cx="8165809" cy="63165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900" b="1" dirty="0"/>
              <a:t>Exemple </a:t>
            </a:r>
            <a:br>
              <a:rPr lang="fr-FR" b="1" dirty="0"/>
            </a:br>
            <a:br>
              <a:rPr lang="fr-FR" b="1" dirty="0"/>
            </a:br>
            <a:endParaRPr lang="fr-FR" sz="36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E07799-F83C-4F3C-9D44-CD700F9DC942}"/>
              </a:ext>
            </a:extLst>
          </p:cNvPr>
          <p:cNvSpPr/>
          <p:nvPr/>
        </p:nvSpPr>
        <p:spPr>
          <a:xfrm>
            <a:off x="490149" y="787631"/>
            <a:ext cx="9462780" cy="1619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centre de profit « Production » transmet tous les produits fabriqués au centre « Commercialisation ». En N, 1000 produits ont été fabriqués en engageant 9€ d’achat de MP par produit, 7€ de MOD par produit et 35000€ d’autres charges fixes. Les 1000 produits ont été vendus au prix de 70€ HT unitaire. Le centre « Commercialisation » a supporté 10000€ d’autres charges fixes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2654150-436B-4895-8129-4A0613287FC4}"/>
              </a:ext>
            </a:extLst>
          </p:cNvPr>
          <p:cNvSpPr txBox="1"/>
          <p:nvPr/>
        </p:nvSpPr>
        <p:spPr>
          <a:xfrm>
            <a:off x="372703" y="3213318"/>
            <a:ext cx="5021418" cy="27522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niveau du centre production 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Achat		:  9000€ (9€ * 1000)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		: 7000€ (7€ * 1000)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Autres charges		: 35000€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Coût de revient		: 51000€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Coût d’un produit	: 51€ (51000/1000)  =&gt; PCI vers le centre commercialisation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résultat du centre production sera toujours de 0€, car :  CA du centre = Coût de revient du centre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A6C948-C302-4867-84BF-A13A241B246B}"/>
              </a:ext>
            </a:extLst>
          </p:cNvPr>
          <p:cNvSpPr/>
          <p:nvPr/>
        </p:nvSpPr>
        <p:spPr>
          <a:xfrm>
            <a:off x="6336484" y="3213318"/>
            <a:ext cx="5248712" cy="27522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6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niveau du centre commercialisation	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Achat au centre production	:  51000€ (51€ * 1000)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Autres charges		:   10000€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Coût de revient		 :  61000€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Chiffre d’affaires		:   70000€ (70€ * 1000)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résultat du centre commercialisation sera de 9000€  (70000€ - 61000€)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C8F32D6-135C-4C18-A8F6-BCF00F0940EE}"/>
              </a:ext>
            </a:extLst>
          </p:cNvPr>
          <p:cNvSpPr txBox="1"/>
          <p:nvPr/>
        </p:nvSpPr>
        <p:spPr>
          <a:xfrm>
            <a:off x="2399251" y="2407305"/>
            <a:ext cx="7038363" cy="392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Hypothèse 1 : Le PCI entre les deux centres est valorisé au coût de revient</a:t>
            </a:r>
          </a:p>
        </p:txBody>
      </p:sp>
    </p:spTree>
    <p:extLst>
      <p:ext uri="{BB962C8B-B14F-4D97-AF65-F5344CB8AC3E}">
        <p14:creationId xmlns:p14="http://schemas.microsoft.com/office/powerpoint/2010/main" val="131786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84941" y="535911"/>
            <a:ext cx="8165809" cy="63165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900" b="1" dirty="0"/>
              <a:t>Exemple </a:t>
            </a:r>
            <a:br>
              <a:rPr lang="fr-FR" b="1" dirty="0"/>
            </a:br>
            <a:br>
              <a:rPr lang="fr-FR" b="1" dirty="0"/>
            </a:br>
            <a:endParaRPr lang="fr-FR" sz="3600" b="1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2654150-436B-4895-8129-4A0613287FC4}"/>
              </a:ext>
            </a:extLst>
          </p:cNvPr>
          <p:cNvSpPr txBox="1"/>
          <p:nvPr/>
        </p:nvSpPr>
        <p:spPr>
          <a:xfrm>
            <a:off x="260850" y="2080805"/>
            <a:ext cx="5835150" cy="255454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fr-FR" sz="1600" b="1" u="sng" dirty="0"/>
              <a:t>Au niveau du centre production  </a:t>
            </a:r>
            <a:r>
              <a:rPr lang="fr-FR" sz="1600" dirty="0"/>
              <a:t>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Coût variable	:  16000€ (16€ * 1000)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Autres charges	: 35000€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Coût de revient	: 51000€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PCI		: 16€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Chiffre d’affaires	: 16000€ (16€ * 1000)</a:t>
            </a:r>
          </a:p>
          <a:p>
            <a:pPr lvl="1"/>
            <a:endParaRPr lang="fr-FR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Résultat		: 16000€ – 51000€  = -35000€</a:t>
            </a:r>
          </a:p>
          <a:p>
            <a:r>
              <a:rPr lang="fr-FR" sz="1600" dirty="0"/>
              <a:t>Le résultat du centre production sera toujours déficitaire, car le PCI ne prend en compte qu’une partie du coût (le coût variable)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C8F32D6-135C-4C18-A8F6-BCF00F0940EE}"/>
              </a:ext>
            </a:extLst>
          </p:cNvPr>
          <p:cNvSpPr txBox="1"/>
          <p:nvPr/>
        </p:nvSpPr>
        <p:spPr>
          <a:xfrm>
            <a:off x="2265028" y="1321356"/>
            <a:ext cx="7038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Hypothèse 2 : Le PCI entre les deux centres est valorisé au coût variable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0E7D31-EF21-4897-B99C-524000A8767B}"/>
              </a:ext>
            </a:extLst>
          </p:cNvPr>
          <p:cNvSpPr/>
          <p:nvPr/>
        </p:nvSpPr>
        <p:spPr>
          <a:xfrm>
            <a:off x="6255392" y="2961649"/>
            <a:ext cx="5757644" cy="21859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fr-FR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niveau du centre commercialisation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Achat au centre production	:  16000€ (16€ * 1000)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Autres charges		:   10000€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Coût de revient		 :  26000€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Chiffre d’affaires		:   70000€ (70€ * 1000)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résultat du centre commercialisation sera de 44000€  (70000€ - 26000€)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0FB143-8010-4AE7-9520-8F9FCAA26DCF}"/>
              </a:ext>
            </a:extLst>
          </p:cNvPr>
          <p:cNvSpPr/>
          <p:nvPr/>
        </p:nvSpPr>
        <p:spPr>
          <a:xfrm>
            <a:off x="2855393" y="5797254"/>
            <a:ext cx="6668107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résultat global reste de 9000€  (44000€ - 35000€)</a:t>
            </a:r>
          </a:p>
        </p:txBody>
      </p:sp>
    </p:spTree>
    <p:extLst>
      <p:ext uri="{BB962C8B-B14F-4D97-AF65-F5344CB8AC3E}">
        <p14:creationId xmlns:p14="http://schemas.microsoft.com/office/powerpoint/2010/main" val="164642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84941" y="535911"/>
            <a:ext cx="8165809" cy="63165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900" b="1" dirty="0"/>
              <a:t>Exemple </a:t>
            </a:r>
            <a:br>
              <a:rPr lang="fr-FR" b="1" dirty="0"/>
            </a:br>
            <a:br>
              <a:rPr lang="fr-FR" b="1" dirty="0"/>
            </a:br>
            <a:endParaRPr lang="fr-FR" sz="3600" b="1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2654150-436B-4895-8129-4A0613287FC4}"/>
              </a:ext>
            </a:extLst>
          </p:cNvPr>
          <p:cNvSpPr txBox="1"/>
          <p:nvPr/>
        </p:nvSpPr>
        <p:spPr>
          <a:xfrm>
            <a:off x="260850" y="2080805"/>
            <a:ext cx="5835150" cy="18158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fr-FR" sz="1600" b="1" u="sng" dirty="0"/>
              <a:t>Au niveau du centre production  </a:t>
            </a:r>
            <a:r>
              <a:rPr lang="fr-FR" sz="1600" b="1" dirty="0"/>
              <a:t>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Coût de revient	: 51000€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PCI		: 55€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Chiffre d’affaires	: 55000€ (55€ * 1000)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Résultat		: 55000€ – 51000€  = 4000€</a:t>
            </a:r>
          </a:p>
          <a:p>
            <a:pPr lvl="1"/>
            <a:endParaRPr lang="fr-FR" sz="1600" dirty="0"/>
          </a:p>
          <a:p>
            <a:pPr lvl="0"/>
            <a:endParaRPr lang="fr-FR" sz="16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C8F32D6-135C-4C18-A8F6-BCF00F0940EE}"/>
              </a:ext>
            </a:extLst>
          </p:cNvPr>
          <p:cNvSpPr txBox="1"/>
          <p:nvPr/>
        </p:nvSpPr>
        <p:spPr>
          <a:xfrm>
            <a:off x="2298584" y="1321356"/>
            <a:ext cx="7038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Hypothèse 3 : Le PCI est décidé à 55€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0FB143-8010-4AE7-9520-8F9FCAA26DCF}"/>
              </a:ext>
            </a:extLst>
          </p:cNvPr>
          <p:cNvSpPr/>
          <p:nvPr/>
        </p:nvSpPr>
        <p:spPr>
          <a:xfrm>
            <a:off x="184941" y="6273222"/>
            <a:ext cx="6347507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résultat global reste de 9000€  (4000€ +5000€)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DD73DA7-694D-4792-B11A-5F24ADF3CC1F}"/>
              </a:ext>
            </a:extLst>
          </p:cNvPr>
          <p:cNvSpPr/>
          <p:nvPr/>
        </p:nvSpPr>
        <p:spPr>
          <a:xfrm>
            <a:off x="6096000" y="3820842"/>
            <a:ext cx="6096000" cy="21859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fr-FR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niveau du centre commercialisation</a:t>
            </a: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Achat au centre production	:  55000€ (55€ * 1000)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Autres charges		:   10000€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Coût de revient		:  65000€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Chiffre d’affaires		:   70000€ (70€ * 1000)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résultat du centre commercialisation sera de 5000€  (70000€ - 65000€)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86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5" grpId="0"/>
      <p:bldP spid="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aporama coût variable SR.potm" id="{8A7AE2D5-F4BE-46D3-8A01-BE45DB884121}" vid="{573FFC9E-9E86-487A-93DD-8A917BDD128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Diaporama coût variable SR</Template>
  <TotalTime>5325</TotalTime>
  <Words>733</Words>
  <Application>Microsoft Office PowerPoint</Application>
  <PresentationFormat>Grand écran</PresentationFormat>
  <Paragraphs>76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Symbol</vt:lpstr>
      <vt:lpstr>Times New Roman</vt:lpstr>
      <vt:lpstr>Thème Office</vt:lpstr>
      <vt:lpstr>M41M13 / M41F13 </vt:lpstr>
      <vt:lpstr>Qu’est ce qu’un centre de responsabilité</vt:lpstr>
      <vt:lpstr>Présentation PowerPoint</vt:lpstr>
      <vt:lpstr>Comment déterminer le PCI ?  </vt:lpstr>
      <vt:lpstr>Exemple   </vt:lpstr>
      <vt:lpstr>Exemple   </vt:lpstr>
      <vt:lpstr>Exemple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M2205 – THEME 1</dc:title>
  <dc:creator>NOEL Eric</dc:creator>
  <cp:lastModifiedBy>NOEL Eric</cp:lastModifiedBy>
  <cp:revision>34</cp:revision>
  <dcterms:created xsi:type="dcterms:W3CDTF">2019-02-04T16:32:00Z</dcterms:created>
  <dcterms:modified xsi:type="dcterms:W3CDTF">2021-03-07T13:18:50Z</dcterms:modified>
</cp:coreProperties>
</file>