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83" r:id="rId7"/>
    <p:sldId id="284" r:id="rId8"/>
    <p:sldId id="285" r:id="rId9"/>
    <p:sldId id="288" r:id="rId10"/>
    <p:sldId id="286" r:id="rId11"/>
    <p:sldId id="287" r:id="rId12"/>
    <p:sldId id="289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</p14:sldIdLst>
        </p14:section>
        <p14:section name="Création, morphose, annotation, collaboration, recherche" id="{B9B51309-D148-4332-87C2-07BE32FBCA3B}">
          <p14:sldIdLst>
            <p14:sldId id="271"/>
            <p14:sldId id="283"/>
            <p14:sldId id="284"/>
            <p14:sldId id="285"/>
            <p14:sldId id="288"/>
            <p14:sldId id="286"/>
            <p14:sldId id="287"/>
            <p14:sldId id="289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80F580-3B6A-44CD-9A1E-E890016126F8}" type="datetime1">
              <a:rPr lang="fr-FR" smtClean="0"/>
              <a:t>03/01/2025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F8ED89-FBF4-48E3-B6C6-C071DA98F802}" type="datetime1">
              <a:rPr lang="fr-FR" noProof="1" dirty="0" smtClean="0"/>
              <a:t>03/01/2025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2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23353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3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580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4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09725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5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93015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6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71584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7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492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8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84608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dirty="0" smtClean="0"/>
              <a:t>9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4367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DF3CA4B-903E-431D-AF93-2AD02E04DE8A}" type="datetime1">
              <a:rPr lang="fr-FR" noProof="0" smtClean="0"/>
              <a:t>03/01/2025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" name="Rectangle 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02CD4F2-526B-4131-B91B-856C46007FC5}" type="datetime1">
              <a:rPr lang="fr-FR" noProof="0" smtClean="0"/>
              <a:t>03/01/2025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>
                <a:solidFill>
                  <a:schemeClr val="bg1"/>
                </a:solidFill>
              </a:rPr>
              <a:t>SAE 5,02 BRET SHOES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2EF125-35A2-4D06-B3D1-AC05D81511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38791" y="3031952"/>
            <a:ext cx="3138170" cy="28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Objectifs 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54372" y="2146143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/>
              <a:t>Mettre en œuvre une démarche Qualité et Amélioration</a:t>
            </a:r>
          </a:p>
          <a:p>
            <a:pPr marL="0" indent="0">
              <a:buNone/>
            </a:pPr>
            <a:r>
              <a:rPr lang="fr-FR" sz="2800" dirty="0"/>
              <a:t> continue de la Performance</a:t>
            </a:r>
          </a:p>
          <a:p>
            <a:pPr marL="0" indent="0">
              <a:buNone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800" dirty="0"/>
              <a:t>Evaluer les écarts entre les coûts préétablis et réels</a:t>
            </a:r>
          </a:p>
          <a:p>
            <a:r>
              <a:rPr lang="fr-FR" sz="1800" dirty="0"/>
              <a:t>Être force de proposition pour des actions correctives dans le but d’améliorer la performance</a:t>
            </a: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Contexte 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La SAS BRET’SHOES est spécialisée dans la fabrication et la commercialisation de chaussures de luxe pour homme.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Elle propose 3 modèles : 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fr-FR" sz="2800" dirty="0"/>
              <a:t>Le modèle « Mocassin » 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fr-FR" sz="2800" dirty="0"/>
              <a:t>Le modèle « Richelieu » 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fr-FR" sz="2800" dirty="0"/>
              <a:t>Le modèle « Bottine »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sz="2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fr-FR" sz="2800" dirty="0"/>
              <a:t>L’ensemble du processus de fabrication est réalisé dans les ateliers de BRET SHOES</a:t>
            </a:r>
          </a:p>
        </p:txBody>
      </p:sp>
    </p:spTree>
    <p:extLst>
      <p:ext uri="{BB962C8B-B14F-4D97-AF65-F5344CB8AC3E}">
        <p14:creationId xmlns:p14="http://schemas.microsoft.com/office/powerpoint/2010/main" val="727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Eléments à votre disposition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Les données standards de production (techniques et économiques) de chaque modèle vous sont communiquées en annexe.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Les données réelles ont été saisies dans le logiciel de comptabilité (EBP)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sz="2800" dirty="0"/>
          </a:p>
          <a:p>
            <a:pPr marL="0" lvl="0" indent="0">
              <a:lnSpc>
                <a:spcPct val="100000"/>
              </a:lnSpc>
              <a:buNone/>
            </a:pPr>
            <a:r>
              <a:rPr lang="fr-FR" sz="2800" dirty="0"/>
              <a:t>L’analyse est réalisée sur le 1</a:t>
            </a:r>
            <a:r>
              <a:rPr lang="fr-FR" sz="2800" baseline="30000" dirty="0"/>
              <a:t>er</a:t>
            </a:r>
            <a:r>
              <a:rPr lang="fr-FR" sz="2800" dirty="0"/>
              <a:t> 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3888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Missions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Vous devez comparer les charges de production réelles et prévues afin de déterminer des écarts.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Votre analyse doit mettre en évidence :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Les écarts par type de matières premières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Les écarts pour la MOD de chaque atelier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Les écarts concernant les charges indirectes de chaque atelier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Les écarts par modèle de chaussure</a:t>
            </a:r>
          </a:p>
        </p:txBody>
      </p:sp>
    </p:spTree>
    <p:extLst>
      <p:ext uri="{BB962C8B-B14F-4D97-AF65-F5344CB8AC3E}">
        <p14:creationId xmlns:p14="http://schemas.microsoft.com/office/powerpoint/2010/main" val="4656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Missions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682412" cy="391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u="sng" dirty="0"/>
              <a:t>PENSER A VERIFIER LA COHERENCE DE VOS RESULTATS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dirty="0"/>
              <a:t>LA SOMME DES ECARTS PAR TYPE DE CHARGE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dirty="0"/>
              <a:t>=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dirty="0"/>
              <a:t>SOMME DES ECARTS PAR MODELES</a:t>
            </a:r>
          </a:p>
        </p:txBody>
      </p:sp>
    </p:spTree>
    <p:extLst>
      <p:ext uri="{BB962C8B-B14F-4D97-AF65-F5344CB8AC3E}">
        <p14:creationId xmlns:p14="http://schemas.microsoft.com/office/powerpoint/2010/main" val="3278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Missions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Vous devez comparer le chiffre d’affaires prévu au chiffre d’affaires réels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Il serait judicieux de comparer les écarts sur charges de production de chaque modèle avec l’écart sur CA  (Attention la quantité fabriquée n’est pas identique à la quantité vendue)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  <a:p>
            <a:pPr marL="0" lvl="0" indent="0">
              <a:lnSpc>
                <a:spcPct val="10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594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Comment réaliser votre analyse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33536" cy="294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Idéalement sur </a:t>
            </a:r>
            <a:r>
              <a:rPr lang="fr-FR" sz="2800" dirty="0" err="1"/>
              <a:t>PowerBi</a:t>
            </a:r>
            <a:r>
              <a:rPr lang="fr-FR" sz="2800" dirty="0"/>
              <a:t> (exporter les données d’EBP sur Excel puis réaliser votre analyse </a:t>
            </a:r>
            <a:r>
              <a:rPr lang="fr-FR" sz="2800" dirty="0" err="1"/>
              <a:t>PowerBi</a:t>
            </a:r>
            <a:r>
              <a:rPr lang="fr-FR" sz="2800" dirty="0"/>
              <a:t> en fonction des informations exportées sur Excel)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Si trop compliqué, réaliser uniquement vos missions sur Excel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Dans tous les cas, rédaction d’un rapport mettant en évidence les écarts par type de charges et par modèle.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679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200530" cy="640080"/>
          </a:xfrm>
        </p:spPr>
        <p:txBody>
          <a:bodyPr rtlCol="0">
            <a:noAutofit/>
          </a:bodyPr>
          <a:lstStyle/>
          <a:p>
            <a:r>
              <a:rPr lang="fr-FR" dirty="0"/>
              <a:t>SAÉ 5.CG2P.02  -  Comment serez vous évalué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609984" y="1462562"/>
            <a:ext cx="10309550" cy="4228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800" dirty="0"/>
              <a:t>Votre dossier Word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Votre fichier Excel (ou </a:t>
            </a:r>
            <a:r>
              <a:rPr lang="fr-FR" sz="2800" dirty="0" err="1"/>
              <a:t>PowerBi</a:t>
            </a:r>
            <a:r>
              <a:rPr lang="fr-FR" sz="2800" dirty="0"/>
              <a:t>)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Un oral de présentation (7 février) avec un diaporama</a:t>
            </a:r>
          </a:p>
          <a:p>
            <a:pPr>
              <a:lnSpc>
                <a:spcPct val="100000"/>
              </a:lnSpc>
            </a:pPr>
            <a:r>
              <a:rPr lang="fr-FR" sz="2800" dirty="0"/>
              <a:t>Une étude de cas écrite 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r-FR" sz="2000" dirty="0"/>
              <a:t>Analyse d’écarts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r-FR" sz="2000" dirty="0"/>
              <a:t>Analyse des ventes (SR, élasticité du prix de vente ….)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r-FR" sz="2000" dirty="0"/>
              <a:t>Analyse du coût de stockage (Wilson)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fr-FR" sz="20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r-FR" sz="2000" dirty="0"/>
              <a:t>UN BONUS POUR LES GROUPES QUI ONT REALISE L’ANALYSE SUR POWERBI</a:t>
            </a:r>
          </a:p>
        </p:txBody>
      </p:sp>
    </p:spTree>
    <p:extLst>
      <p:ext uri="{BB962C8B-B14F-4D97-AF65-F5344CB8AC3E}">
        <p14:creationId xmlns:p14="http://schemas.microsoft.com/office/powerpoint/2010/main" val="10982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9_TF10001108" id="{0F4DAE25-207A-47CE-9E2B-3598C2DA80C7}" vid="{5BACCDA3-61AD-4862-913E-13CB4EF92D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6f2b70-d5a1-4544-a145-5b4293f136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529F2146C75048A695AB3F03D98EF9" ma:contentTypeVersion="12" ma:contentTypeDescription="Crée un document." ma:contentTypeScope="" ma:versionID="64fd4b693ab861ecd05c7c9a0ff5b725">
  <xsd:schema xmlns:xsd="http://www.w3.org/2001/XMLSchema" xmlns:xs="http://www.w3.org/2001/XMLSchema" xmlns:p="http://schemas.microsoft.com/office/2006/metadata/properties" xmlns:ns3="1b6f2b70-d5a1-4544-a145-5b4293f13656" targetNamespace="http://schemas.microsoft.com/office/2006/metadata/properties" ma:root="true" ma:fieldsID="1d535e6f73a1e622272d656ab1345b4a" ns3:_="">
    <xsd:import namespace="1b6f2b70-d5a1-4544-a145-5b4293f136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f2b70-d5a1-4544-a145-5b4293f13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1b6f2b70-d5a1-4544-a145-5b4293f1365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6E16B-B22C-4643-9379-D7CAD871C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f2b70-d5a1-4544-a145-5b4293f13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</Template>
  <TotalTime>0</TotalTime>
  <Words>453</Words>
  <Application>Microsoft Office PowerPoint</Application>
  <PresentationFormat>Grand écran</PresentationFormat>
  <Paragraphs>62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DocBienvenue</vt:lpstr>
      <vt:lpstr>SAE 5,02 BRET SHOES</vt:lpstr>
      <vt:lpstr>SAÉ 5.CG2P.02  -  Objectifs </vt:lpstr>
      <vt:lpstr>SAÉ 5.CG2P.02  -  Contexte </vt:lpstr>
      <vt:lpstr>SAÉ 5.CG2P.02  -  Eléments à votre disposition</vt:lpstr>
      <vt:lpstr>SAÉ 5.CG2P.02  -  Missions</vt:lpstr>
      <vt:lpstr>SAÉ 5.CG2P.02  -  Missions</vt:lpstr>
      <vt:lpstr>SAÉ 5.CG2P.02  -  Missions</vt:lpstr>
      <vt:lpstr>SAÉ 5.CG2P.02  -  Comment réaliser votre analyse</vt:lpstr>
      <vt:lpstr>SAÉ 5.CG2P.02  -  Comment serez vous évalué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2025-01-03T16:58:41Z</dcterms:created>
  <dcterms:modified xsi:type="dcterms:W3CDTF">2025-01-03T17:32:54Z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0x01010021529F2146C75048A695AB3F03D98EF9</vt:lpwstr>
  </property>
</Properties>
</file>